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445" r:id="rId3"/>
    <p:sldId id="1446" r:id="rId4"/>
    <p:sldId id="1447" r:id="rId5"/>
    <p:sldId id="1448" r:id="rId6"/>
    <p:sldId id="1449" r:id="rId7"/>
    <p:sldId id="1450" r:id="rId8"/>
    <p:sldId id="1451" r:id="rId9"/>
    <p:sldId id="1452" r:id="rId10"/>
    <p:sldId id="1453" r:id="rId11"/>
    <p:sldId id="1454" r:id="rId12"/>
    <p:sldId id="1455" r:id="rId13"/>
    <p:sldId id="1456" r:id="rId14"/>
    <p:sldId id="1457" r:id="rId15"/>
    <p:sldId id="1458" r:id="rId16"/>
    <p:sldId id="1459" r:id="rId17"/>
    <p:sldId id="1460" r:id="rId18"/>
    <p:sldId id="1461" r:id="rId19"/>
    <p:sldId id="1462" r:id="rId20"/>
    <p:sldId id="1463" r:id="rId21"/>
    <p:sldId id="1464" r:id="rId2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ableStyles" Target="tableStyle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presProps" Target="presProps.xml"/><Relationship Id="rId28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77364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711114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758171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661778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866247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638190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097933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7845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111178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459422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346041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6974850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81999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나를 데리고 밖으로 나가 북쪽 뜰로 가서 두 방에 이르니 그 두 방의 하나는 골방 앞 뜰을 향하였고 다른 하나는 북쪽 건물을 향하였는데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382922433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남쪽 골방 뜰 맞은쪽과 남쪽 건물 맞은쪽에도 방 둘이 있는데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238128941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두 방 사이에 길이 있고 그 방들의 모양은 북쪽 방 같고 그 길이와 너비도 같으며 그 출입구와 문도 그와 같으며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243641744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남쪽 방에 출입하는 문이 있는데 담 동쪽 길 어귀에 있더라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138068955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내게 이르되 좌우 골방 뜰 앞 곧 북쪽과 남쪽에 있는 방들은 거룩한 방이라 여호와를 가까이 하는 제사장들이 지성물을 거기에서 먹을 것이며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지성물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소제와 속죄제와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속건제의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제물을 거기 둘 것이니 이는 거룩한 곳이라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33054111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제사장의 의복은 거룩하므로 제사장이 성소에 들어갔다가 나올 때에 바로 바깥뜰로 가지 못하고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수종드는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의복을 그 방에 두고 다른 옷을 입고 백성의 뜰로 나갈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364051336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안에 있는 성전 측량하기를 마친 후에 나를 데리고 동쪽을 향한 문의 길로 나가서 사방 담을 측량하는데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358419958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측량하는 장대 곧 그 장대로 동쪽을 측량하니 오백 척이요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293247067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장대로 북쪽을 측량하니 오백 척이요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51250605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장대로 남쪽을 측량하니 오백 척이요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409722613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서쪽으로 돌이켜 그 장대로 측량하니 오백 척이라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30051323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방들의 자리의 길이는 백 척이요 너비는 쉰 척이며 그 문은 북쪽을 향하였고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208435284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이같이 그 사방을 측량하니 그 사방 담 안 마당의 길이가 오백 척이며 너비가 오백 척이라 그 담은 거룩한 것과 속된 것을 구별하는 것이더라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38316731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방 삼층에 회랑들이 있는데 한 방의 회랑은 스무 척 되는 안뜰과 마주 대하였고 다른 한 방의 회랑은 바깥뜰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박석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깔린 곳과 마주 대하였으며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10460980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두 방 사이에 통한 길이 있어 너비는 열 척이요 길이는 백 척이며 그 문들은 북쪽을 향하였으며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28859981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위층의 방은 가장 좁으니 이는 회랑들로 말미암아 아래층과 가운데 층보다 위층이 더 줄어짐이라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26555972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방은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삼층인데도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뜰의 기둥 같은 기둥이 없으므로 그 위층이 아래층과 가운데 층보다 더욱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좁아짐이더라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106975159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한 방의 바깥 담 곧 뜰의 담과 마주 대한 담의 길이는 쉰 척이니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34341087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바깥뜰로 향한 방의 길이는 쉰 척이며 성전 앞을 향한 방은 백 척이며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17719422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방들 아래에 동쪽에서 들어가는 통행구가 있으니 곧 바깥뜰에서 들어가는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통행구더라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42</a:t>
            </a:r>
          </a:p>
        </p:txBody>
      </p:sp>
    </p:spTree>
    <p:extLst>
      <p:ext uri="{BB962C8B-B14F-4D97-AF65-F5344CB8AC3E}">
        <p14:creationId xmlns:p14="http://schemas.microsoft.com/office/powerpoint/2010/main" val="22054247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</TotalTime>
  <Words>376</Words>
  <Application>Microsoft Office PowerPoint</Application>
  <PresentationFormat>와이드스크린</PresentationFormat>
  <Paragraphs>40</Paragraphs>
  <Slides>20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20</vt:i4>
      </vt:variant>
    </vt:vector>
  </HeadingPairs>
  <TitlesOfParts>
    <vt:vector size="2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2024-10-01T10:55:02Z</dcterms:modified>
</cp:coreProperties>
</file>