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58" r:id="rId3"/>
    <p:sldId id="259" r:id="rId4"/>
    <p:sldId id="267" r:id="rId5"/>
    <p:sldId id="268" r:id="rId6"/>
    <p:sldId id="260" r:id="rId7"/>
    <p:sldId id="264" r:id="rId8"/>
    <p:sldId id="269" r:id="rId9"/>
    <p:sldId id="270" r:id="rId10"/>
    <p:sldId id="261" r:id="rId11"/>
    <p:sldId id="256" r:id="rId12"/>
    <p:sldId id="279" r:id="rId13"/>
    <p:sldId id="262" r:id="rId14"/>
    <p:sldId id="272" r:id="rId15"/>
    <p:sldId id="273" r:id="rId16"/>
    <p:sldId id="274" r:id="rId17"/>
    <p:sldId id="275" r:id="rId18"/>
    <p:sldId id="263" r:id="rId19"/>
    <p:sldId id="276" r:id="rId20"/>
    <p:sldId id="277" r:id="rId21"/>
    <p:sldId id="278" r:id="rId22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17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E7F8"/>
    <a:srgbClr val="B9D8F4"/>
    <a:srgbClr val="EB6E19"/>
    <a:srgbClr val="9E77E3"/>
    <a:srgbClr val="CC99FF"/>
    <a:srgbClr val="E030A5"/>
    <a:srgbClr val="E658B7"/>
    <a:srgbClr val="481F67"/>
    <a:srgbClr val="DA4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696" y="66"/>
      </p:cViewPr>
      <p:guideLst>
        <p:guide pos="381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74BE7-AC19-4C8C-871E-71820508864F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3766-02BC-4D8A-8EF0-D5C821B664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9716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74BE7-AC19-4C8C-871E-71820508864F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3766-02BC-4D8A-8EF0-D5C821B664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0166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74BE7-AC19-4C8C-871E-71820508864F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3766-02BC-4D8A-8EF0-D5C821B664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1264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74BE7-AC19-4C8C-871E-71820508864F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3766-02BC-4D8A-8EF0-D5C821B664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8230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74BE7-AC19-4C8C-871E-71820508864F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3766-02BC-4D8A-8EF0-D5C821B664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9089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74BE7-AC19-4C8C-871E-71820508864F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3766-02BC-4D8A-8EF0-D5C821B664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49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74BE7-AC19-4C8C-871E-71820508864F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3766-02BC-4D8A-8EF0-D5C821B664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8119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74BE7-AC19-4C8C-871E-71820508864F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3766-02BC-4D8A-8EF0-D5C821B664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333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74BE7-AC19-4C8C-871E-71820508864F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3766-02BC-4D8A-8EF0-D5C821B664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01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74BE7-AC19-4C8C-871E-71820508864F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3766-02BC-4D8A-8EF0-D5C821B664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085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74BE7-AC19-4C8C-871E-71820508864F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83766-02BC-4D8A-8EF0-D5C821B664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2414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74BE7-AC19-4C8C-871E-71820508864F}" type="datetimeFigureOut">
              <a:rPr lang="es-MX" smtClean="0"/>
              <a:t>11/10/2021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83766-02BC-4D8A-8EF0-D5C821B664A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8638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9.png"/><Relationship Id="rId21" Type="http://schemas.microsoft.com/office/2007/relationships/hdphoto" Target="../media/hdphoto1.wdp"/><Relationship Id="rId7" Type="http://schemas.openxmlformats.org/officeDocument/2006/relationships/image" Target="../media/image12.png"/><Relationship Id="rId12" Type="http://schemas.openxmlformats.org/officeDocument/2006/relationships/image" Target="../media/image3.png"/><Relationship Id="rId17" Type="http://schemas.openxmlformats.org/officeDocument/2006/relationships/image" Target="../media/image22.png"/><Relationship Id="rId25" Type="http://schemas.openxmlformats.org/officeDocument/2006/relationships/image" Target="../media/image39.png"/><Relationship Id="rId2" Type="http://schemas.openxmlformats.org/officeDocument/2006/relationships/image" Target="../media/image8.png"/><Relationship Id="rId16" Type="http://schemas.openxmlformats.org/officeDocument/2006/relationships/image" Target="../media/image21.png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20.png"/><Relationship Id="rId23" Type="http://schemas.openxmlformats.org/officeDocument/2006/relationships/image" Target="../media/image27.png"/><Relationship Id="rId10" Type="http://schemas.openxmlformats.org/officeDocument/2006/relationships/image" Target="../media/image15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9.png"/><Relationship Id="rId21" Type="http://schemas.microsoft.com/office/2007/relationships/hdphoto" Target="../media/hdphoto1.wdp"/><Relationship Id="rId7" Type="http://schemas.openxmlformats.org/officeDocument/2006/relationships/image" Target="../media/image12.png"/><Relationship Id="rId12" Type="http://schemas.openxmlformats.org/officeDocument/2006/relationships/image" Target="../media/image3.png"/><Relationship Id="rId17" Type="http://schemas.openxmlformats.org/officeDocument/2006/relationships/image" Target="../media/image22.png"/><Relationship Id="rId25" Type="http://schemas.openxmlformats.org/officeDocument/2006/relationships/image" Target="../media/image40.png"/><Relationship Id="rId2" Type="http://schemas.openxmlformats.org/officeDocument/2006/relationships/image" Target="../media/image8.png"/><Relationship Id="rId16" Type="http://schemas.openxmlformats.org/officeDocument/2006/relationships/image" Target="../media/image21.png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20.png"/><Relationship Id="rId23" Type="http://schemas.openxmlformats.org/officeDocument/2006/relationships/image" Target="../media/image27.png"/><Relationship Id="rId10" Type="http://schemas.openxmlformats.org/officeDocument/2006/relationships/image" Target="../media/image15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9.png"/><Relationship Id="rId21" Type="http://schemas.microsoft.com/office/2007/relationships/hdphoto" Target="../media/hdphoto1.wdp"/><Relationship Id="rId7" Type="http://schemas.openxmlformats.org/officeDocument/2006/relationships/image" Target="../media/image12.png"/><Relationship Id="rId12" Type="http://schemas.openxmlformats.org/officeDocument/2006/relationships/image" Target="../media/image3.png"/><Relationship Id="rId17" Type="http://schemas.openxmlformats.org/officeDocument/2006/relationships/image" Target="../media/image22.png"/><Relationship Id="rId25" Type="http://schemas.openxmlformats.org/officeDocument/2006/relationships/image" Target="../media/image41.png"/><Relationship Id="rId2" Type="http://schemas.openxmlformats.org/officeDocument/2006/relationships/image" Target="../media/image8.png"/><Relationship Id="rId16" Type="http://schemas.openxmlformats.org/officeDocument/2006/relationships/image" Target="../media/image21.png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20.png"/><Relationship Id="rId23" Type="http://schemas.openxmlformats.org/officeDocument/2006/relationships/image" Target="../media/image27.png"/><Relationship Id="rId10" Type="http://schemas.openxmlformats.org/officeDocument/2006/relationships/image" Target="../media/image15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9.png"/><Relationship Id="rId21" Type="http://schemas.microsoft.com/office/2007/relationships/hdphoto" Target="../media/hdphoto1.wdp"/><Relationship Id="rId7" Type="http://schemas.openxmlformats.org/officeDocument/2006/relationships/image" Target="../media/image12.png"/><Relationship Id="rId12" Type="http://schemas.openxmlformats.org/officeDocument/2006/relationships/image" Target="../media/image3.png"/><Relationship Id="rId17" Type="http://schemas.openxmlformats.org/officeDocument/2006/relationships/image" Target="../media/image22.png"/><Relationship Id="rId25" Type="http://schemas.openxmlformats.org/officeDocument/2006/relationships/image" Target="../media/image42.png"/><Relationship Id="rId2" Type="http://schemas.openxmlformats.org/officeDocument/2006/relationships/image" Target="../media/image8.png"/><Relationship Id="rId16" Type="http://schemas.openxmlformats.org/officeDocument/2006/relationships/image" Target="../media/image21.png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7.png"/><Relationship Id="rId5" Type="http://schemas.openxmlformats.org/officeDocument/2006/relationships/image" Target="../media/image4.png"/><Relationship Id="rId15" Type="http://schemas.openxmlformats.org/officeDocument/2006/relationships/image" Target="../media/image20.png"/><Relationship Id="rId23" Type="http://schemas.openxmlformats.org/officeDocument/2006/relationships/image" Target="../media/image7.png"/><Relationship Id="rId10" Type="http://schemas.openxmlformats.org/officeDocument/2006/relationships/image" Target="../media/image15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5.png"/><Relationship Id="rId18" Type="http://schemas.openxmlformats.org/officeDocument/2006/relationships/image" Target="../media/image19.png"/><Relationship Id="rId26" Type="http://schemas.microsoft.com/office/2007/relationships/hdphoto" Target="../media/hdphoto1.wdp"/><Relationship Id="rId3" Type="http://schemas.openxmlformats.org/officeDocument/2006/relationships/image" Target="../media/image6.png"/><Relationship Id="rId21" Type="http://schemas.openxmlformats.org/officeDocument/2006/relationships/image" Target="../media/image22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17" Type="http://schemas.openxmlformats.org/officeDocument/2006/relationships/image" Target="../media/image18.png"/><Relationship Id="rId25" Type="http://schemas.openxmlformats.org/officeDocument/2006/relationships/image" Target="../media/image2.png"/><Relationship Id="rId2" Type="http://schemas.openxmlformats.org/officeDocument/2006/relationships/image" Target="../media/image5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24" Type="http://schemas.openxmlformats.org/officeDocument/2006/relationships/image" Target="../media/image25.png"/><Relationship Id="rId5" Type="http://schemas.openxmlformats.org/officeDocument/2006/relationships/image" Target="../media/image8.png"/><Relationship Id="rId15" Type="http://schemas.openxmlformats.org/officeDocument/2006/relationships/image" Target="../media/image3.png"/><Relationship Id="rId23" Type="http://schemas.openxmlformats.org/officeDocument/2006/relationships/image" Target="../media/image24.png"/><Relationship Id="rId28" Type="http://schemas.openxmlformats.org/officeDocument/2006/relationships/image" Target="../media/image27.png"/><Relationship Id="rId10" Type="http://schemas.openxmlformats.org/officeDocument/2006/relationships/image" Target="../media/image12.png"/><Relationship Id="rId19" Type="http://schemas.openxmlformats.org/officeDocument/2006/relationships/image" Target="../media/image20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3.png"/><Relationship Id="rId27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5.png"/><Relationship Id="rId18" Type="http://schemas.openxmlformats.org/officeDocument/2006/relationships/image" Target="../media/image19.png"/><Relationship Id="rId26" Type="http://schemas.microsoft.com/office/2007/relationships/hdphoto" Target="../media/hdphoto1.wdp"/><Relationship Id="rId3" Type="http://schemas.openxmlformats.org/officeDocument/2006/relationships/image" Target="../media/image6.png"/><Relationship Id="rId21" Type="http://schemas.openxmlformats.org/officeDocument/2006/relationships/image" Target="../media/image22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17" Type="http://schemas.openxmlformats.org/officeDocument/2006/relationships/image" Target="../media/image18.png"/><Relationship Id="rId25" Type="http://schemas.openxmlformats.org/officeDocument/2006/relationships/image" Target="../media/image2.png"/><Relationship Id="rId2" Type="http://schemas.openxmlformats.org/officeDocument/2006/relationships/image" Target="../media/image5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24" Type="http://schemas.openxmlformats.org/officeDocument/2006/relationships/image" Target="../media/image25.png"/><Relationship Id="rId5" Type="http://schemas.openxmlformats.org/officeDocument/2006/relationships/image" Target="../media/image8.png"/><Relationship Id="rId15" Type="http://schemas.openxmlformats.org/officeDocument/2006/relationships/image" Target="../media/image3.png"/><Relationship Id="rId23" Type="http://schemas.openxmlformats.org/officeDocument/2006/relationships/image" Target="../media/image24.png"/><Relationship Id="rId28" Type="http://schemas.openxmlformats.org/officeDocument/2006/relationships/image" Target="../media/image27.png"/><Relationship Id="rId10" Type="http://schemas.openxmlformats.org/officeDocument/2006/relationships/image" Target="../media/image12.png"/><Relationship Id="rId19" Type="http://schemas.openxmlformats.org/officeDocument/2006/relationships/image" Target="../media/image20.pn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3.png"/><Relationship Id="rId27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3.png"/><Relationship Id="rId18" Type="http://schemas.openxmlformats.org/officeDocument/2006/relationships/image" Target="../media/image22.png"/><Relationship Id="rId26" Type="http://schemas.openxmlformats.org/officeDocument/2006/relationships/image" Target="../media/image7.png"/><Relationship Id="rId3" Type="http://schemas.openxmlformats.org/officeDocument/2006/relationships/image" Target="../media/image8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7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5.png"/><Relationship Id="rId24" Type="http://schemas.openxmlformats.org/officeDocument/2006/relationships/image" Target="../media/image26.png"/><Relationship Id="rId5" Type="http://schemas.openxmlformats.org/officeDocument/2006/relationships/image" Target="../media/image10.png"/><Relationship Id="rId15" Type="http://schemas.openxmlformats.org/officeDocument/2006/relationships/image" Target="../media/image19.png"/><Relationship Id="rId23" Type="http://schemas.microsoft.com/office/2007/relationships/hdphoto" Target="../media/hdphoto1.wdp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9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31.png"/><Relationship Id="rId26" Type="http://schemas.openxmlformats.org/officeDocument/2006/relationships/image" Target="../media/image22.png"/><Relationship Id="rId21" Type="http://schemas.openxmlformats.org/officeDocument/2006/relationships/image" Target="../media/image17.png"/><Relationship Id="rId34" Type="http://schemas.openxmlformats.org/officeDocument/2006/relationships/image" Target="../media/image34.png"/><Relationship Id="rId7" Type="http://schemas.openxmlformats.org/officeDocument/2006/relationships/image" Target="../media/image10.png"/><Relationship Id="rId12" Type="http://schemas.openxmlformats.org/officeDocument/2006/relationships/image" Target="../media/image12.png"/><Relationship Id="rId17" Type="http://schemas.openxmlformats.org/officeDocument/2006/relationships/image" Target="../media/image16.png"/><Relationship Id="rId25" Type="http://schemas.openxmlformats.org/officeDocument/2006/relationships/image" Target="../media/image21.png"/><Relationship Id="rId33" Type="http://schemas.openxmlformats.org/officeDocument/2006/relationships/image" Target="../media/image26.png"/><Relationship Id="rId2" Type="http://schemas.openxmlformats.org/officeDocument/2006/relationships/image" Target="../media/image5.png"/><Relationship Id="rId16" Type="http://schemas.openxmlformats.org/officeDocument/2006/relationships/image" Target="../media/image15.png"/><Relationship Id="rId20" Type="http://schemas.openxmlformats.org/officeDocument/2006/relationships/image" Target="../media/image33.png"/><Relationship Id="rId29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1.png"/><Relationship Id="rId24" Type="http://schemas.openxmlformats.org/officeDocument/2006/relationships/image" Target="../media/image20.png"/><Relationship Id="rId32" Type="http://schemas.openxmlformats.org/officeDocument/2006/relationships/image" Target="../media/image27.png"/><Relationship Id="rId37" Type="http://schemas.openxmlformats.org/officeDocument/2006/relationships/image" Target="../media/image37.png"/><Relationship Id="rId5" Type="http://schemas.openxmlformats.org/officeDocument/2006/relationships/image" Target="../media/image8.png"/><Relationship Id="rId15" Type="http://schemas.openxmlformats.org/officeDocument/2006/relationships/image" Target="../media/image30.png"/><Relationship Id="rId23" Type="http://schemas.openxmlformats.org/officeDocument/2006/relationships/image" Target="../media/image19.png"/><Relationship Id="rId28" Type="http://schemas.openxmlformats.org/officeDocument/2006/relationships/image" Target="../media/image24.png"/><Relationship Id="rId36" Type="http://schemas.openxmlformats.org/officeDocument/2006/relationships/image" Target="../media/image36.png"/><Relationship Id="rId10" Type="http://schemas.openxmlformats.org/officeDocument/2006/relationships/image" Target="../media/image29.png"/><Relationship Id="rId19" Type="http://schemas.openxmlformats.org/officeDocument/2006/relationships/image" Target="../media/image32.png"/><Relationship Id="rId31" Type="http://schemas.microsoft.com/office/2007/relationships/hdphoto" Target="../media/hdphoto1.wdp"/><Relationship Id="rId4" Type="http://schemas.openxmlformats.org/officeDocument/2006/relationships/image" Target="../media/image7.png"/><Relationship Id="rId9" Type="http://schemas.openxmlformats.org/officeDocument/2006/relationships/image" Target="../media/image28.png"/><Relationship Id="rId14" Type="http://schemas.openxmlformats.org/officeDocument/2006/relationships/image" Target="../media/image14.png"/><Relationship Id="rId22" Type="http://schemas.openxmlformats.org/officeDocument/2006/relationships/image" Target="../media/image18.png"/><Relationship Id="rId27" Type="http://schemas.openxmlformats.org/officeDocument/2006/relationships/image" Target="../media/image23.png"/><Relationship Id="rId30" Type="http://schemas.openxmlformats.org/officeDocument/2006/relationships/image" Target="../media/image2.png"/><Relationship Id="rId35" Type="http://schemas.openxmlformats.org/officeDocument/2006/relationships/image" Target="../media/image35.png"/><Relationship Id="rId8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31.png"/><Relationship Id="rId26" Type="http://schemas.openxmlformats.org/officeDocument/2006/relationships/image" Target="../media/image22.png"/><Relationship Id="rId21" Type="http://schemas.openxmlformats.org/officeDocument/2006/relationships/image" Target="../media/image17.png"/><Relationship Id="rId34" Type="http://schemas.openxmlformats.org/officeDocument/2006/relationships/image" Target="../media/image34.png"/><Relationship Id="rId7" Type="http://schemas.openxmlformats.org/officeDocument/2006/relationships/image" Target="../media/image10.png"/><Relationship Id="rId12" Type="http://schemas.openxmlformats.org/officeDocument/2006/relationships/image" Target="../media/image12.png"/><Relationship Id="rId17" Type="http://schemas.openxmlformats.org/officeDocument/2006/relationships/image" Target="../media/image16.png"/><Relationship Id="rId25" Type="http://schemas.openxmlformats.org/officeDocument/2006/relationships/image" Target="../media/image21.png"/><Relationship Id="rId33" Type="http://schemas.openxmlformats.org/officeDocument/2006/relationships/image" Target="../media/image26.png"/><Relationship Id="rId2" Type="http://schemas.openxmlformats.org/officeDocument/2006/relationships/image" Target="../media/image5.png"/><Relationship Id="rId16" Type="http://schemas.openxmlformats.org/officeDocument/2006/relationships/image" Target="../media/image15.png"/><Relationship Id="rId20" Type="http://schemas.openxmlformats.org/officeDocument/2006/relationships/image" Target="../media/image33.png"/><Relationship Id="rId29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1.png"/><Relationship Id="rId24" Type="http://schemas.openxmlformats.org/officeDocument/2006/relationships/image" Target="../media/image20.png"/><Relationship Id="rId32" Type="http://schemas.openxmlformats.org/officeDocument/2006/relationships/image" Target="../media/image27.png"/><Relationship Id="rId37" Type="http://schemas.openxmlformats.org/officeDocument/2006/relationships/image" Target="../media/image37.png"/><Relationship Id="rId5" Type="http://schemas.openxmlformats.org/officeDocument/2006/relationships/image" Target="../media/image8.png"/><Relationship Id="rId15" Type="http://schemas.openxmlformats.org/officeDocument/2006/relationships/image" Target="../media/image30.png"/><Relationship Id="rId23" Type="http://schemas.openxmlformats.org/officeDocument/2006/relationships/image" Target="../media/image19.png"/><Relationship Id="rId28" Type="http://schemas.openxmlformats.org/officeDocument/2006/relationships/image" Target="../media/image24.png"/><Relationship Id="rId36" Type="http://schemas.openxmlformats.org/officeDocument/2006/relationships/image" Target="../media/image36.png"/><Relationship Id="rId10" Type="http://schemas.openxmlformats.org/officeDocument/2006/relationships/image" Target="../media/image29.png"/><Relationship Id="rId19" Type="http://schemas.openxmlformats.org/officeDocument/2006/relationships/image" Target="../media/image32.png"/><Relationship Id="rId31" Type="http://schemas.microsoft.com/office/2007/relationships/hdphoto" Target="../media/hdphoto1.wdp"/><Relationship Id="rId4" Type="http://schemas.openxmlformats.org/officeDocument/2006/relationships/image" Target="../media/image7.png"/><Relationship Id="rId9" Type="http://schemas.openxmlformats.org/officeDocument/2006/relationships/image" Target="../media/image28.png"/><Relationship Id="rId14" Type="http://schemas.openxmlformats.org/officeDocument/2006/relationships/image" Target="../media/image14.png"/><Relationship Id="rId22" Type="http://schemas.openxmlformats.org/officeDocument/2006/relationships/image" Target="../media/image18.png"/><Relationship Id="rId27" Type="http://schemas.openxmlformats.org/officeDocument/2006/relationships/image" Target="../media/image23.png"/><Relationship Id="rId30" Type="http://schemas.openxmlformats.org/officeDocument/2006/relationships/image" Target="../media/image2.png"/><Relationship Id="rId35" Type="http://schemas.openxmlformats.org/officeDocument/2006/relationships/image" Target="../media/image35.png"/><Relationship Id="rId8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png"/><Relationship Id="rId18" Type="http://schemas.openxmlformats.org/officeDocument/2006/relationships/image" Target="../media/image31.png"/><Relationship Id="rId26" Type="http://schemas.openxmlformats.org/officeDocument/2006/relationships/image" Target="../media/image22.png"/><Relationship Id="rId21" Type="http://schemas.openxmlformats.org/officeDocument/2006/relationships/image" Target="../media/image17.png"/><Relationship Id="rId34" Type="http://schemas.openxmlformats.org/officeDocument/2006/relationships/image" Target="../media/image34.png"/><Relationship Id="rId7" Type="http://schemas.openxmlformats.org/officeDocument/2006/relationships/image" Target="../media/image10.png"/><Relationship Id="rId12" Type="http://schemas.openxmlformats.org/officeDocument/2006/relationships/image" Target="../media/image12.png"/><Relationship Id="rId17" Type="http://schemas.openxmlformats.org/officeDocument/2006/relationships/image" Target="../media/image16.png"/><Relationship Id="rId25" Type="http://schemas.openxmlformats.org/officeDocument/2006/relationships/image" Target="../media/image21.png"/><Relationship Id="rId33" Type="http://schemas.openxmlformats.org/officeDocument/2006/relationships/image" Target="../media/image26.png"/><Relationship Id="rId2" Type="http://schemas.openxmlformats.org/officeDocument/2006/relationships/image" Target="../media/image5.png"/><Relationship Id="rId16" Type="http://schemas.openxmlformats.org/officeDocument/2006/relationships/image" Target="../media/image15.png"/><Relationship Id="rId20" Type="http://schemas.openxmlformats.org/officeDocument/2006/relationships/image" Target="../media/image33.png"/><Relationship Id="rId29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1.png"/><Relationship Id="rId24" Type="http://schemas.openxmlformats.org/officeDocument/2006/relationships/image" Target="../media/image20.png"/><Relationship Id="rId32" Type="http://schemas.openxmlformats.org/officeDocument/2006/relationships/image" Target="../media/image27.png"/><Relationship Id="rId37" Type="http://schemas.openxmlformats.org/officeDocument/2006/relationships/image" Target="../media/image37.png"/><Relationship Id="rId5" Type="http://schemas.openxmlformats.org/officeDocument/2006/relationships/image" Target="../media/image8.png"/><Relationship Id="rId15" Type="http://schemas.openxmlformats.org/officeDocument/2006/relationships/image" Target="../media/image30.png"/><Relationship Id="rId23" Type="http://schemas.openxmlformats.org/officeDocument/2006/relationships/image" Target="../media/image19.png"/><Relationship Id="rId28" Type="http://schemas.openxmlformats.org/officeDocument/2006/relationships/image" Target="../media/image24.png"/><Relationship Id="rId36" Type="http://schemas.openxmlformats.org/officeDocument/2006/relationships/image" Target="../media/image36.png"/><Relationship Id="rId10" Type="http://schemas.openxmlformats.org/officeDocument/2006/relationships/image" Target="../media/image29.png"/><Relationship Id="rId19" Type="http://schemas.openxmlformats.org/officeDocument/2006/relationships/image" Target="../media/image32.png"/><Relationship Id="rId31" Type="http://schemas.microsoft.com/office/2007/relationships/hdphoto" Target="../media/hdphoto1.wdp"/><Relationship Id="rId4" Type="http://schemas.openxmlformats.org/officeDocument/2006/relationships/image" Target="../media/image7.png"/><Relationship Id="rId9" Type="http://schemas.openxmlformats.org/officeDocument/2006/relationships/image" Target="../media/image28.png"/><Relationship Id="rId14" Type="http://schemas.openxmlformats.org/officeDocument/2006/relationships/image" Target="../media/image14.png"/><Relationship Id="rId22" Type="http://schemas.openxmlformats.org/officeDocument/2006/relationships/image" Target="../media/image18.png"/><Relationship Id="rId27" Type="http://schemas.openxmlformats.org/officeDocument/2006/relationships/image" Target="../media/image23.png"/><Relationship Id="rId30" Type="http://schemas.openxmlformats.org/officeDocument/2006/relationships/image" Target="../media/image2.png"/><Relationship Id="rId35" Type="http://schemas.openxmlformats.org/officeDocument/2006/relationships/image" Target="../media/image35.png"/><Relationship Id="rId8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adroTexto 102">
            <a:extLst>
              <a:ext uri="{FF2B5EF4-FFF2-40B4-BE49-F238E27FC236}">
                <a16:creationId xmlns:a16="http://schemas.microsoft.com/office/drawing/2014/main" id="{BF497937-E769-4C53-9265-264E6DDEAEC6}"/>
              </a:ext>
            </a:extLst>
          </p:cNvPr>
          <p:cNvSpPr txBox="1"/>
          <p:nvPr/>
        </p:nvSpPr>
        <p:spPr>
          <a:xfrm flipH="1">
            <a:off x="1349536" y="2284492"/>
            <a:ext cx="207818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7030A0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5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041B533E-2852-4B89-B6EA-E83B002ACC7C}"/>
              </a:ext>
            </a:extLst>
          </p:cNvPr>
          <p:cNvSpPr txBox="1"/>
          <p:nvPr/>
        </p:nvSpPr>
        <p:spPr>
          <a:xfrm>
            <a:off x="3034145" y="2284492"/>
            <a:ext cx="769748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500" dirty="0">
                <a:solidFill>
                  <a:srgbClr val="7030A0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Dinámicas</a:t>
            </a: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2E2534DC-A6CB-42F9-9A9D-EB23EDFB3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709" y="2366659"/>
            <a:ext cx="864576" cy="84885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15A9486C-3BD7-4C8D-BF98-D5ECE234C11C}"/>
              </a:ext>
            </a:extLst>
          </p:cNvPr>
          <p:cNvSpPr txBox="1"/>
          <p:nvPr/>
        </p:nvSpPr>
        <p:spPr>
          <a:xfrm flipH="1">
            <a:off x="850772" y="3892625"/>
            <a:ext cx="108424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800" dirty="0">
                <a:solidFill>
                  <a:schemeClr val="accent2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Para día de muertos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26CBBB3-D380-48BC-8235-A1AF7B8E6B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0671">
            <a:off x="10282622" y="2879139"/>
            <a:ext cx="1026696" cy="102669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B532D16-69BE-4BE8-A46A-DC4E3A5B26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39" y="3747816"/>
            <a:ext cx="797447" cy="79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1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29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adroTexto 102">
            <a:extLst>
              <a:ext uri="{FF2B5EF4-FFF2-40B4-BE49-F238E27FC236}">
                <a16:creationId xmlns:a16="http://schemas.microsoft.com/office/drawing/2014/main" id="{BF497937-E769-4C53-9265-264E6DDEAEC6}"/>
              </a:ext>
            </a:extLst>
          </p:cNvPr>
          <p:cNvSpPr txBox="1"/>
          <p:nvPr/>
        </p:nvSpPr>
        <p:spPr>
          <a:xfrm>
            <a:off x="9230071" y="2474401"/>
            <a:ext cx="177338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7030A0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3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8CC09F12-A8FB-4837-9439-00856BA718E9}"/>
              </a:ext>
            </a:extLst>
          </p:cNvPr>
          <p:cNvSpPr txBox="1"/>
          <p:nvPr/>
        </p:nvSpPr>
        <p:spPr>
          <a:xfrm>
            <a:off x="-3137" y="3917607"/>
            <a:ext cx="12195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Encuentra las 5 diferencias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041B533E-2852-4B89-B6EA-E83B002ACC7C}"/>
              </a:ext>
            </a:extLst>
          </p:cNvPr>
          <p:cNvSpPr txBox="1"/>
          <p:nvPr/>
        </p:nvSpPr>
        <p:spPr>
          <a:xfrm>
            <a:off x="1899102" y="2401679"/>
            <a:ext cx="758994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EB6E19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Dinámica</a:t>
            </a: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2E2534DC-A6CB-42F9-9A9D-EB23EDFB3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512" y="3157969"/>
            <a:ext cx="864576" cy="8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16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27" grpId="0"/>
      <p:bldP spid="1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Imagen 62">
            <a:extLst>
              <a:ext uri="{FF2B5EF4-FFF2-40B4-BE49-F238E27FC236}">
                <a16:creationId xmlns:a16="http://schemas.microsoft.com/office/drawing/2014/main" id="{4996323C-9C7B-4F50-9C67-6EB1D3F91B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525854C0-C4F3-441D-9763-123437C9F903}"/>
              </a:ext>
            </a:extLst>
          </p:cNvPr>
          <p:cNvSpPr txBox="1"/>
          <p:nvPr/>
        </p:nvSpPr>
        <p:spPr>
          <a:xfrm>
            <a:off x="3884710" y="942380"/>
            <a:ext cx="4349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>
                <a:solidFill>
                  <a:srgbClr val="7030A0"/>
                </a:solidFill>
                <a:latin typeface="Mango Salsa - Personal Use" panose="02000500000000000000" pitchFamily="50" charset="0"/>
              </a:rPr>
              <a:t>Altar de muertos</a:t>
            </a:r>
          </a:p>
        </p:txBody>
      </p:sp>
      <p:sp>
        <p:nvSpPr>
          <p:cNvPr id="64" name="Flecha: hacia abajo 63">
            <a:extLst>
              <a:ext uri="{FF2B5EF4-FFF2-40B4-BE49-F238E27FC236}">
                <a16:creationId xmlns:a16="http://schemas.microsoft.com/office/drawing/2014/main" id="{C7B29464-C5F5-4530-BA7E-C6511780CCEB}"/>
              </a:ext>
            </a:extLst>
          </p:cNvPr>
          <p:cNvSpPr/>
          <p:nvPr/>
        </p:nvSpPr>
        <p:spPr>
          <a:xfrm>
            <a:off x="9113004" y="1774253"/>
            <a:ext cx="542440" cy="61248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8" name="Flecha: hacia abajo 67">
            <a:extLst>
              <a:ext uri="{FF2B5EF4-FFF2-40B4-BE49-F238E27FC236}">
                <a16:creationId xmlns:a16="http://schemas.microsoft.com/office/drawing/2014/main" id="{2BC08179-139C-4D6B-928F-AB27C463B697}"/>
              </a:ext>
            </a:extLst>
          </p:cNvPr>
          <p:cNvSpPr/>
          <p:nvPr/>
        </p:nvSpPr>
        <p:spPr>
          <a:xfrm rot="4024898">
            <a:off x="9900835" y="2577582"/>
            <a:ext cx="542440" cy="61248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9" name="Flecha: hacia abajo 68">
            <a:extLst>
              <a:ext uri="{FF2B5EF4-FFF2-40B4-BE49-F238E27FC236}">
                <a16:creationId xmlns:a16="http://schemas.microsoft.com/office/drawing/2014/main" id="{83D246FA-59A0-44E2-B1AB-2569A0FF490B}"/>
              </a:ext>
            </a:extLst>
          </p:cNvPr>
          <p:cNvSpPr/>
          <p:nvPr/>
        </p:nvSpPr>
        <p:spPr>
          <a:xfrm rot="16401301">
            <a:off x="6109858" y="3804078"/>
            <a:ext cx="542440" cy="61248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Flecha: hacia abajo 69">
            <a:extLst>
              <a:ext uri="{FF2B5EF4-FFF2-40B4-BE49-F238E27FC236}">
                <a16:creationId xmlns:a16="http://schemas.microsoft.com/office/drawing/2014/main" id="{DB408E3F-59A0-4767-933E-B737A3103279}"/>
              </a:ext>
            </a:extLst>
          </p:cNvPr>
          <p:cNvSpPr/>
          <p:nvPr/>
        </p:nvSpPr>
        <p:spPr>
          <a:xfrm>
            <a:off x="10559742" y="4638856"/>
            <a:ext cx="542440" cy="61248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1" name="Flecha: hacia abajo 70">
            <a:extLst>
              <a:ext uri="{FF2B5EF4-FFF2-40B4-BE49-F238E27FC236}">
                <a16:creationId xmlns:a16="http://schemas.microsoft.com/office/drawing/2014/main" id="{C157980F-FB2B-4F5E-A239-C081C053D915}"/>
              </a:ext>
            </a:extLst>
          </p:cNvPr>
          <p:cNvSpPr/>
          <p:nvPr/>
        </p:nvSpPr>
        <p:spPr>
          <a:xfrm rot="10800000">
            <a:off x="7467599" y="5661746"/>
            <a:ext cx="542440" cy="612486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977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8" grpId="0" animBg="1"/>
      <p:bldP spid="69" grpId="0" animBg="1"/>
      <p:bldP spid="70" grpId="0" animBg="1"/>
      <p:bldP spid="7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4E9EA36A-199E-4D84-8686-2C9756D608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93" y="725131"/>
            <a:ext cx="5605691" cy="540773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4455647-DD42-4C0B-A83F-06667E3849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075" y="725131"/>
            <a:ext cx="5605691" cy="5407738"/>
          </a:xfrm>
          <a:prstGeom prst="rect">
            <a:avLst/>
          </a:prstGeom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E50850BD-5DF3-47B4-A6E1-B863A9ED5904}"/>
              </a:ext>
            </a:extLst>
          </p:cNvPr>
          <p:cNvSpPr/>
          <p:nvPr/>
        </p:nvSpPr>
        <p:spPr>
          <a:xfrm>
            <a:off x="7362825" y="4200525"/>
            <a:ext cx="371475" cy="342900"/>
          </a:xfrm>
          <a:prstGeom prst="ellipse">
            <a:avLst/>
          </a:prstGeom>
          <a:solidFill>
            <a:srgbClr val="B9D8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7E9CF87-0FE4-4BA3-B0FC-139E74BF58AC}"/>
              </a:ext>
            </a:extLst>
          </p:cNvPr>
          <p:cNvSpPr/>
          <p:nvPr/>
        </p:nvSpPr>
        <p:spPr>
          <a:xfrm>
            <a:off x="9182100" y="2828925"/>
            <a:ext cx="247650" cy="276225"/>
          </a:xfrm>
          <a:prstGeom prst="rect">
            <a:avLst/>
          </a:prstGeom>
          <a:solidFill>
            <a:srgbClr val="D1E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16D31225-6D8C-40C1-9E89-765D3673D3C4}"/>
              </a:ext>
            </a:extLst>
          </p:cNvPr>
          <p:cNvSpPr/>
          <p:nvPr/>
        </p:nvSpPr>
        <p:spPr>
          <a:xfrm>
            <a:off x="10039350" y="1390650"/>
            <a:ext cx="247650" cy="18097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735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adroTexto 102">
            <a:extLst>
              <a:ext uri="{FF2B5EF4-FFF2-40B4-BE49-F238E27FC236}">
                <a16:creationId xmlns:a16="http://schemas.microsoft.com/office/drawing/2014/main" id="{BF497937-E769-4C53-9265-264E6DDEAEC6}"/>
              </a:ext>
            </a:extLst>
          </p:cNvPr>
          <p:cNvSpPr txBox="1"/>
          <p:nvPr/>
        </p:nvSpPr>
        <p:spPr>
          <a:xfrm>
            <a:off x="9230071" y="2474401"/>
            <a:ext cx="177338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7030A0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4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8CC09F12-A8FB-4837-9439-00856BA718E9}"/>
              </a:ext>
            </a:extLst>
          </p:cNvPr>
          <p:cNvSpPr txBox="1"/>
          <p:nvPr/>
        </p:nvSpPr>
        <p:spPr>
          <a:xfrm>
            <a:off x="1332854" y="3917607"/>
            <a:ext cx="9841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Que figura no representa el día de muertos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041B533E-2852-4B89-B6EA-E83B002ACC7C}"/>
              </a:ext>
            </a:extLst>
          </p:cNvPr>
          <p:cNvSpPr txBox="1"/>
          <p:nvPr/>
        </p:nvSpPr>
        <p:spPr>
          <a:xfrm>
            <a:off x="1899102" y="2401679"/>
            <a:ext cx="758994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EB6E19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Dinámica</a:t>
            </a: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2E2534DC-A6CB-42F9-9A9D-EB23EDFB3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512" y="3157969"/>
            <a:ext cx="864576" cy="8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85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27" grpId="0"/>
      <p:bldP spid="1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B1C3AB71-A27C-4D8D-9A71-1BECB3A36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008" y="3923966"/>
            <a:ext cx="791216" cy="76327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2166FA28-8D21-4522-888B-BF5E059C8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4686" y="2777348"/>
            <a:ext cx="791216" cy="763276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C83296D-987D-48A2-943E-125288B1BC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358" y="3983179"/>
            <a:ext cx="702583" cy="67777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32D369F1-2D02-448E-92D1-7C9CE955C7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709" y="3923966"/>
            <a:ext cx="791216" cy="763276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F1175D78-C9FD-4EB5-8D82-C027E10578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827" y="5050707"/>
            <a:ext cx="749268" cy="72281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AE99BE4-EAFE-449A-A8EF-57E8BC79B9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81" y="4992662"/>
            <a:ext cx="791216" cy="763276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5E179A75-5AAB-47A2-A9B3-43C11010A8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445" y="4832166"/>
            <a:ext cx="948216" cy="914732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8241B976-6A41-401C-85FC-A282173C1CE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209" y="4903432"/>
            <a:ext cx="791216" cy="763276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4302DAD9-8DEF-49BA-8682-C026B773D7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740" y="4903432"/>
            <a:ext cx="791216" cy="763276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CC1C266E-79A2-45AD-8B74-74417A3C29B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921" y="2777348"/>
            <a:ext cx="791216" cy="763276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641912B4-7D18-4ECA-98E0-55292ECA526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784" y="4964818"/>
            <a:ext cx="791216" cy="763276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AA3C06BC-5FF3-421A-A2DE-1906F64E8B2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964" y="2755005"/>
            <a:ext cx="791216" cy="763276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B23E48EF-E503-4A38-B28F-A1DC9B1B79F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094" y="2690016"/>
            <a:ext cx="791216" cy="763276"/>
          </a:xfrm>
          <a:prstGeom prst="rect">
            <a:avLst/>
          </a:prstGeom>
        </p:spPr>
      </p:pic>
      <p:pic>
        <p:nvPicPr>
          <p:cNvPr id="81" name="Imagen 80">
            <a:extLst>
              <a:ext uri="{FF2B5EF4-FFF2-40B4-BE49-F238E27FC236}">
                <a16:creationId xmlns:a16="http://schemas.microsoft.com/office/drawing/2014/main" id="{93F7FF83-0712-4F8A-9409-4E0B94612E1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762" y="3923966"/>
            <a:ext cx="791216" cy="763276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9D3EA547-9B1E-4A9E-9068-1DC925BF399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785" y="3923966"/>
            <a:ext cx="791216" cy="763276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CC1BE97B-F29D-47B9-806D-B92F6818B42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417" y="3923966"/>
            <a:ext cx="791216" cy="763276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BB9800C9-247B-4AD5-A89D-0287B50E766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663" y="2737263"/>
            <a:ext cx="885898" cy="854614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58A6E4C3-5DFB-4AC2-8659-4E148C1C3C3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55" y="2821962"/>
            <a:ext cx="791216" cy="763276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C5AF4CC1-762D-4343-A125-90DE29CE1DC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411" y="3923966"/>
            <a:ext cx="791216" cy="749399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DAC3908C-D5FE-44A0-BB0A-05A94183651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048" y="2483872"/>
            <a:ext cx="908782" cy="1000298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73EF14B2-894D-44FC-927F-B0E372B66AF6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841" y="2723622"/>
            <a:ext cx="810952" cy="763276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39E9556-485D-425B-9F12-CBD07B0DD39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303" y="5114839"/>
            <a:ext cx="537917" cy="518921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53CFE82F-016D-408B-B0CD-597B12B4D7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708" y="3856571"/>
            <a:ext cx="791216" cy="763276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2E88924B-8CC6-4851-AA9B-4B85DE5D11E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094" y="4983622"/>
            <a:ext cx="791216" cy="763276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13EF395-FF0F-4D7F-BA3D-0C4813623A9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849" y="4715147"/>
            <a:ext cx="908782" cy="1000298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0ACACC82-D5E6-4FB4-BDF7-B7A5E82B00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051" y="2856510"/>
            <a:ext cx="791216" cy="763276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E51E99BA-D74D-436A-AD92-2251244A598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740" y="2755005"/>
            <a:ext cx="791216" cy="749399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C07D656A-06EF-44B5-9CA2-1431D4C62730}"/>
              </a:ext>
            </a:extLst>
          </p:cNvPr>
          <p:cNvSpPr txBox="1"/>
          <p:nvPr/>
        </p:nvSpPr>
        <p:spPr>
          <a:xfrm>
            <a:off x="1074376" y="198213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1C423567-551F-4A81-BFED-609FA645DC03}"/>
              </a:ext>
            </a:extLst>
          </p:cNvPr>
          <p:cNvSpPr txBox="1"/>
          <p:nvPr/>
        </p:nvSpPr>
        <p:spPr>
          <a:xfrm>
            <a:off x="2000577" y="198213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1E38B939-FD59-4D64-80C9-DA457F80ECE2}"/>
              </a:ext>
            </a:extLst>
          </p:cNvPr>
          <p:cNvSpPr txBox="1"/>
          <p:nvPr/>
        </p:nvSpPr>
        <p:spPr>
          <a:xfrm>
            <a:off x="4065955" y="198213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A148C4E-7720-4970-BD68-978C7ED28026}"/>
              </a:ext>
            </a:extLst>
          </p:cNvPr>
          <p:cNvSpPr txBox="1"/>
          <p:nvPr/>
        </p:nvSpPr>
        <p:spPr>
          <a:xfrm>
            <a:off x="5061431" y="198213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1C832163-9B11-4281-A54F-365C358B3FAF}"/>
              </a:ext>
            </a:extLst>
          </p:cNvPr>
          <p:cNvSpPr txBox="1"/>
          <p:nvPr/>
        </p:nvSpPr>
        <p:spPr>
          <a:xfrm>
            <a:off x="6038878" y="198213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B3AF07EF-032C-4D16-B0C5-F337E5987889}"/>
              </a:ext>
            </a:extLst>
          </p:cNvPr>
          <p:cNvSpPr txBox="1"/>
          <p:nvPr/>
        </p:nvSpPr>
        <p:spPr>
          <a:xfrm>
            <a:off x="3075004" y="198213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1F71F0A0-6D6C-4557-8AF8-8D5B217708B9}"/>
              </a:ext>
            </a:extLst>
          </p:cNvPr>
          <p:cNvSpPr txBox="1"/>
          <p:nvPr/>
        </p:nvSpPr>
        <p:spPr>
          <a:xfrm>
            <a:off x="10894686" y="1995253"/>
            <a:ext cx="744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11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1351ADD8-3FC8-4E24-B2CE-0204F9B79D42}"/>
              </a:ext>
            </a:extLst>
          </p:cNvPr>
          <p:cNvSpPr txBox="1"/>
          <p:nvPr/>
        </p:nvSpPr>
        <p:spPr>
          <a:xfrm>
            <a:off x="7016325" y="1995253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8733378-92F2-4673-B418-F72DFE63A1B3}"/>
              </a:ext>
            </a:extLst>
          </p:cNvPr>
          <p:cNvSpPr txBox="1"/>
          <p:nvPr/>
        </p:nvSpPr>
        <p:spPr>
          <a:xfrm>
            <a:off x="7942526" y="1995253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96C1D4D9-71D1-48BF-89AF-A54A2D21424F}"/>
              </a:ext>
            </a:extLst>
          </p:cNvPr>
          <p:cNvSpPr txBox="1"/>
          <p:nvPr/>
        </p:nvSpPr>
        <p:spPr>
          <a:xfrm>
            <a:off x="8989248" y="1995253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F5ED6C74-88D7-4B6E-B33D-1960223878F1}"/>
              </a:ext>
            </a:extLst>
          </p:cNvPr>
          <p:cNvSpPr txBox="1"/>
          <p:nvPr/>
        </p:nvSpPr>
        <p:spPr>
          <a:xfrm>
            <a:off x="9927210" y="2022538"/>
            <a:ext cx="744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FF5E710-6078-4D2B-8F2C-B5B0B5AD7860}"/>
              </a:ext>
            </a:extLst>
          </p:cNvPr>
          <p:cNvSpPr txBox="1"/>
          <p:nvPr/>
        </p:nvSpPr>
        <p:spPr>
          <a:xfrm>
            <a:off x="476132" y="285651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97771E3B-2FD0-40D6-83F8-897F71FE7F72}"/>
              </a:ext>
            </a:extLst>
          </p:cNvPr>
          <p:cNvSpPr txBox="1"/>
          <p:nvPr/>
        </p:nvSpPr>
        <p:spPr>
          <a:xfrm>
            <a:off x="417157" y="400232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2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884A2F96-137B-4613-A956-8DD655B34ED4}"/>
              </a:ext>
            </a:extLst>
          </p:cNvPr>
          <p:cNvSpPr txBox="1"/>
          <p:nvPr/>
        </p:nvSpPr>
        <p:spPr>
          <a:xfrm>
            <a:off x="429634" y="509878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3</a:t>
            </a: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6F91DC38-ABD3-48D5-AC50-4A3B3CD734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26" y="3897676"/>
            <a:ext cx="791216" cy="763276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3C30D8A7-F4E0-49D3-88F2-8D0C6D9167C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585" y="2784286"/>
            <a:ext cx="791216" cy="749399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1B61B10E-5BFE-474B-A179-56D9BD98E02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285" y="3591877"/>
            <a:ext cx="908782" cy="1000298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D1F31F32-E6B5-4FDE-AFE5-8D3F7D62720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186" y="3831746"/>
            <a:ext cx="810952" cy="76327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4E9E10F-2A55-4F28-A6B4-2C8BAB52B22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249" y="4992662"/>
            <a:ext cx="732141" cy="732141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DA3575E2-3500-49C4-BE71-EB68A7EC796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537" y="4725809"/>
            <a:ext cx="908782" cy="1000298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2A6FD280-00E8-4ED6-B2EB-867F5A5830F3}"/>
              </a:ext>
            </a:extLst>
          </p:cNvPr>
          <p:cNvSpPr txBox="1"/>
          <p:nvPr/>
        </p:nvSpPr>
        <p:spPr>
          <a:xfrm>
            <a:off x="1175288" y="871755"/>
            <a:ext cx="9841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Que figura no representa el día de muertos</a:t>
            </a:r>
          </a:p>
        </p:txBody>
      </p:sp>
    </p:spTree>
    <p:extLst>
      <p:ext uri="{BB962C8B-B14F-4D97-AF65-F5344CB8AC3E}">
        <p14:creationId xmlns:p14="http://schemas.microsoft.com/office/powerpoint/2010/main" val="32774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B1C3AB71-A27C-4D8D-9A71-1BECB3A36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155" y="3882404"/>
            <a:ext cx="791216" cy="76327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2166FA28-8D21-4522-888B-BF5E059C8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0833" y="2735786"/>
            <a:ext cx="791216" cy="763276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C83296D-987D-48A2-943E-125288B1BC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505" y="3941617"/>
            <a:ext cx="702583" cy="67777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32D369F1-2D02-448E-92D1-7C9CE955C7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856" y="3882404"/>
            <a:ext cx="791216" cy="763276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F1175D78-C9FD-4EB5-8D82-C027E10578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974" y="5009145"/>
            <a:ext cx="749268" cy="72281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AE99BE4-EAFE-449A-A8EF-57E8BC79B9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28" y="4951100"/>
            <a:ext cx="791216" cy="763276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5E179A75-5AAB-47A2-A9B3-43C11010A8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92" y="4790604"/>
            <a:ext cx="948216" cy="914732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8241B976-6A41-401C-85FC-A282173C1CE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356" y="4861870"/>
            <a:ext cx="791216" cy="763276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4302DAD9-8DEF-49BA-8682-C026B773D7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87" y="4861870"/>
            <a:ext cx="791216" cy="763276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CC1C266E-79A2-45AD-8B74-74417A3C29B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068" y="2735786"/>
            <a:ext cx="791216" cy="763276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641912B4-7D18-4ECA-98E0-55292ECA526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931" y="4923256"/>
            <a:ext cx="791216" cy="763276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AA3C06BC-5FF3-421A-A2DE-1906F64E8B2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111" y="2713443"/>
            <a:ext cx="791216" cy="763276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B23E48EF-E503-4A38-B28F-A1DC9B1B79F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443" y="2591926"/>
            <a:ext cx="791216" cy="763276"/>
          </a:xfrm>
          <a:prstGeom prst="rect">
            <a:avLst/>
          </a:prstGeom>
        </p:spPr>
      </p:pic>
      <p:pic>
        <p:nvPicPr>
          <p:cNvPr id="81" name="Imagen 80">
            <a:extLst>
              <a:ext uri="{FF2B5EF4-FFF2-40B4-BE49-F238E27FC236}">
                <a16:creationId xmlns:a16="http://schemas.microsoft.com/office/drawing/2014/main" id="{93F7FF83-0712-4F8A-9409-4E0B94612E1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909" y="3882404"/>
            <a:ext cx="791216" cy="763276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9D3EA547-9B1E-4A9E-9068-1DC925BF399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932" y="3882404"/>
            <a:ext cx="791216" cy="763276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CC1BE97B-F29D-47B9-806D-B92F6818B42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64" y="3882404"/>
            <a:ext cx="791216" cy="763276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BB9800C9-247B-4AD5-A89D-0287B50E766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810" y="2695701"/>
            <a:ext cx="885898" cy="854614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58A6E4C3-5DFB-4AC2-8659-4E148C1C3C3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602" y="2780400"/>
            <a:ext cx="791216" cy="763276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C5AF4CC1-762D-4343-A125-90DE29CE1DC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558" y="3882404"/>
            <a:ext cx="791216" cy="749399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DAC3908C-D5FE-44A0-BB0A-05A94183651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195" y="2442310"/>
            <a:ext cx="908782" cy="1000298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73EF14B2-894D-44FC-927F-B0E372B66AF6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88" y="2682060"/>
            <a:ext cx="810952" cy="763276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39E9556-485D-425B-9F12-CBD07B0DD39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450" y="5073277"/>
            <a:ext cx="537917" cy="518921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53CFE82F-016D-408B-B0CD-597B12B4D7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6855" y="3815009"/>
            <a:ext cx="791216" cy="763276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2E88924B-8CC6-4851-AA9B-4B85DE5D11E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241" y="4942060"/>
            <a:ext cx="791216" cy="763276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13EF395-FF0F-4D7F-BA3D-0C4813623A9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996" y="4673585"/>
            <a:ext cx="908782" cy="1000298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0ACACC82-D5E6-4FB4-BDF7-B7A5E82B00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198" y="2814948"/>
            <a:ext cx="791216" cy="763276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E51E99BA-D74D-436A-AD92-2251244A598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3887" y="2713443"/>
            <a:ext cx="791216" cy="749399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C07D656A-06EF-44B5-9CA2-1431D4C62730}"/>
              </a:ext>
            </a:extLst>
          </p:cNvPr>
          <p:cNvSpPr txBox="1"/>
          <p:nvPr/>
        </p:nvSpPr>
        <p:spPr>
          <a:xfrm>
            <a:off x="1060523" y="1940568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1C423567-551F-4A81-BFED-609FA645DC03}"/>
              </a:ext>
            </a:extLst>
          </p:cNvPr>
          <p:cNvSpPr txBox="1"/>
          <p:nvPr/>
        </p:nvSpPr>
        <p:spPr>
          <a:xfrm>
            <a:off x="1986724" y="1940568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1E38B939-FD59-4D64-80C9-DA457F80ECE2}"/>
              </a:ext>
            </a:extLst>
          </p:cNvPr>
          <p:cNvSpPr txBox="1"/>
          <p:nvPr/>
        </p:nvSpPr>
        <p:spPr>
          <a:xfrm>
            <a:off x="4052102" y="1940568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A148C4E-7720-4970-BD68-978C7ED28026}"/>
              </a:ext>
            </a:extLst>
          </p:cNvPr>
          <p:cNvSpPr txBox="1"/>
          <p:nvPr/>
        </p:nvSpPr>
        <p:spPr>
          <a:xfrm>
            <a:off x="5047578" y="1940568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1C832163-9B11-4281-A54F-365C358B3FAF}"/>
              </a:ext>
            </a:extLst>
          </p:cNvPr>
          <p:cNvSpPr txBox="1"/>
          <p:nvPr/>
        </p:nvSpPr>
        <p:spPr>
          <a:xfrm>
            <a:off x="6025025" y="1940568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B3AF07EF-032C-4D16-B0C5-F337E5987889}"/>
              </a:ext>
            </a:extLst>
          </p:cNvPr>
          <p:cNvSpPr txBox="1"/>
          <p:nvPr/>
        </p:nvSpPr>
        <p:spPr>
          <a:xfrm>
            <a:off x="3061151" y="1940568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1F71F0A0-6D6C-4557-8AF8-8D5B217708B9}"/>
              </a:ext>
            </a:extLst>
          </p:cNvPr>
          <p:cNvSpPr txBox="1"/>
          <p:nvPr/>
        </p:nvSpPr>
        <p:spPr>
          <a:xfrm>
            <a:off x="10880833" y="1953691"/>
            <a:ext cx="744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11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1351ADD8-3FC8-4E24-B2CE-0204F9B79D42}"/>
              </a:ext>
            </a:extLst>
          </p:cNvPr>
          <p:cNvSpPr txBox="1"/>
          <p:nvPr/>
        </p:nvSpPr>
        <p:spPr>
          <a:xfrm>
            <a:off x="7002472" y="1953691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8733378-92F2-4673-B418-F72DFE63A1B3}"/>
              </a:ext>
            </a:extLst>
          </p:cNvPr>
          <p:cNvSpPr txBox="1"/>
          <p:nvPr/>
        </p:nvSpPr>
        <p:spPr>
          <a:xfrm>
            <a:off x="7928673" y="1953691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96C1D4D9-71D1-48BF-89AF-A54A2D21424F}"/>
              </a:ext>
            </a:extLst>
          </p:cNvPr>
          <p:cNvSpPr txBox="1"/>
          <p:nvPr/>
        </p:nvSpPr>
        <p:spPr>
          <a:xfrm>
            <a:off x="8975395" y="1953691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F5ED6C74-88D7-4B6E-B33D-1960223878F1}"/>
              </a:ext>
            </a:extLst>
          </p:cNvPr>
          <p:cNvSpPr txBox="1"/>
          <p:nvPr/>
        </p:nvSpPr>
        <p:spPr>
          <a:xfrm>
            <a:off x="9913357" y="1980976"/>
            <a:ext cx="744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FF5E710-6078-4D2B-8F2C-B5B0B5AD7860}"/>
              </a:ext>
            </a:extLst>
          </p:cNvPr>
          <p:cNvSpPr txBox="1"/>
          <p:nvPr/>
        </p:nvSpPr>
        <p:spPr>
          <a:xfrm>
            <a:off x="462279" y="2814948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97771E3B-2FD0-40D6-83F8-897F71FE7F72}"/>
              </a:ext>
            </a:extLst>
          </p:cNvPr>
          <p:cNvSpPr txBox="1"/>
          <p:nvPr/>
        </p:nvSpPr>
        <p:spPr>
          <a:xfrm>
            <a:off x="403304" y="3960767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2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884A2F96-137B-4613-A956-8DD655B34ED4}"/>
              </a:ext>
            </a:extLst>
          </p:cNvPr>
          <p:cNvSpPr txBox="1"/>
          <p:nvPr/>
        </p:nvSpPr>
        <p:spPr>
          <a:xfrm>
            <a:off x="415781" y="5057218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3</a:t>
            </a: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6F91DC38-ABD3-48D5-AC50-4A3B3CD734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173" y="3856114"/>
            <a:ext cx="791216" cy="763276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3C30D8A7-F4E0-49D3-88F2-8D0C6D9167C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732" y="2742724"/>
            <a:ext cx="791216" cy="749399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1B61B10E-5BFE-474B-A179-56D9BD98E02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432" y="3550315"/>
            <a:ext cx="908782" cy="100029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2E2E88D-FDBE-4815-858F-5839FFCDF18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3698" y="3905652"/>
            <a:ext cx="644961" cy="644961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9CF6D4F5-6EF3-4111-A8FB-49E3CE60BEA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187" y="4935607"/>
            <a:ext cx="791216" cy="763276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CEB26338-6EC1-49E1-B6EA-62676E52F8DA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110" y="4910607"/>
            <a:ext cx="810952" cy="763276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B73281C1-003C-4151-90CA-C8B293A51D97}"/>
              </a:ext>
            </a:extLst>
          </p:cNvPr>
          <p:cNvSpPr txBox="1"/>
          <p:nvPr/>
        </p:nvSpPr>
        <p:spPr>
          <a:xfrm>
            <a:off x="1175288" y="871755"/>
            <a:ext cx="9841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Que figura no representa el día de muertos</a:t>
            </a:r>
          </a:p>
        </p:txBody>
      </p:sp>
    </p:spTree>
    <p:extLst>
      <p:ext uri="{BB962C8B-B14F-4D97-AF65-F5344CB8AC3E}">
        <p14:creationId xmlns:p14="http://schemas.microsoft.com/office/powerpoint/2010/main" val="167202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B1C3AB71-A27C-4D8D-9A71-1BECB3A36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572" y="3840840"/>
            <a:ext cx="791216" cy="76327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2166FA28-8D21-4522-888B-BF5E059C8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250" y="2694222"/>
            <a:ext cx="791216" cy="763276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C83296D-987D-48A2-943E-125288B1BC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922" y="3900053"/>
            <a:ext cx="702583" cy="67777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32D369F1-2D02-448E-92D1-7C9CE955C7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273" y="3840840"/>
            <a:ext cx="791216" cy="763276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F1175D78-C9FD-4EB5-8D82-C027E10578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391" y="4967581"/>
            <a:ext cx="749268" cy="72281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AE99BE4-EAFE-449A-A8EF-57E8BC79B9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45" y="4909536"/>
            <a:ext cx="791216" cy="763276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5E179A75-5AAB-47A2-A9B3-43C11010A8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009" y="4749040"/>
            <a:ext cx="948216" cy="914732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8241B976-6A41-401C-85FC-A282173C1CE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0773" y="4820306"/>
            <a:ext cx="791216" cy="763276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4302DAD9-8DEF-49BA-8682-C026B773D7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304" y="4820306"/>
            <a:ext cx="791216" cy="763276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CC1C266E-79A2-45AD-8B74-74417A3C29B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485" y="2694222"/>
            <a:ext cx="791216" cy="763276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641912B4-7D18-4ECA-98E0-55292ECA526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348" y="4881692"/>
            <a:ext cx="791216" cy="763276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AA3C06BC-5FF3-421A-A2DE-1906F64E8B2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528" y="2671879"/>
            <a:ext cx="791216" cy="763276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B23E48EF-E503-4A38-B28F-A1DC9B1B79F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860" y="2550362"/>
            <a:ext cx="791216" cy="763276"/>
          </a:xfrm>
          <a:prstGeom prst="rect">
            <a:avLst/>
          </a:prstGeom>
        </p:spPr>
      </p:pic>
      <p:pic>
        <p:nvPicPr>
          <p:cNvPr id="81" name="Imagen 80">
            <a:extLst>
              <a:ext uri="{FF2B5EF4-FFF2-40B4-BE49-F238E27FC236}">
                <a16:creationId xmlns:a16="http://schemas.microsoft.com/office/drawing/2014/main" id="{93F7FF83-0712-4F8A-9409-4E0B94612E1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326" y="3840840"/>
            <a:ext cx="791216" cy="763276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9D3EA547-9B1E-4A9E-9068-1DC925BF399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349" y="3840840"/>
            <a:ext cx="791216" cy="763276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CC1BE97B-F29D-47B9-806D-B92F6818B42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81" y="3840840"/>
            <a:ext cx="791216" cy="763276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BB9800C9-247B-4AD5-A89D-0287B50E766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227" y="2654137"/>
            <a:ext cx="885898" cy="854614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58A6E4C3-5DFB-4AC2-8659-4E148C1C3C3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19" y="2738836"/>
            <a:ext cx="791216" cy="763276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C5AF4CC1-762D-4343-A125-90DE29CE1DC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975" y="3840840"/>
            <a:ext cx="791216" cy="749399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DAC3908C-D5FE-44A0-BB0A-05A94183651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612" y="2400746"/>
            <a:ext cx="908782" cy="1000298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73EF14B2-894D-44FC-927F-B0E372B66AF6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05" y="2640496"/>
            <a:ext cx="810952" cy="763276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39E9556-485D-425B-9F12-CBD07B0DD39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867" y="5031713"/>
            <a:ext cx="685478" cy="661271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53CFE82F-016D-408B-B0CD-597B12B4D7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2272" y="3773445"/>
            <a:ext cx="791216" cy="763276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2E88924B-8CC6-4851-AA9B-4B85DE5D11E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658" y="4900496"/>
            <a:ext cx="791216" cy="763276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13EF395-FF0F-4D7F-BA3D-0C4813623A9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413" y="4632021"/>
            <a:ext cx="908782" cy="1000298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0ACACC82-D5E6-4FB4-BDF7-B7A5E82B00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615" y="2773384"/>
            <a:ext cx="791216" cy="763276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E51E99BA-D74D-436A-AD92-2251244A598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304" y="2671879"/>
            <a:ext cx="791216" cy="749399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C07D656A-06EF-44B5-9CA2-1431D4C62730}"/>
              </a:ext>
            </a:extLst>
          </p:cNvPr>
          <p:cNvSpPr txBox="1"/>
          <p:nvPr/>
        </p:nvSpPr>
        <p:spPr>
          <a:xfrm>
            <a:off x="1115940" y="189900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1C423567-551F-4A81-BFED-609FA645DC03}"/>
              </a:ext>
            </a:extLst>
          </p:cNvPr>
          <p:cNvSpPr txBox="1"/>
          <p:nvPr/>
        </p:nvSpPr>
        <p:spPr>
          <a:xfrm>
            <a:off x="2042141" y="189900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1E38B939-FD59-4D64-80C9-DA457F80ECE2}"/>
              </a:ext>
            </a:extLst>
          </p:cNvPr>
          <p:cNvSpPr txBox="1"/>
          <p:nvPr/>
        </p:nvSpPr>
        <p:spPr>
          <a:xfrm>
            <a:off x="4107519" y="189900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A148C4E-7720-4970-BD68-978C7ED28026}"/>
              </a:ext>
            </a:extLst>
          </p:cNvPr>
          <p:cNvSpPr txBox="1"/>
          <p:nvPr/>
        </p:nvSpPr>
        <p:spPr>
          <a:xfrm>
            <a:off x="5102995" y="189900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1C832163-9B11-4281-A54F-365C358B3FAF}"/>
              </a:ext>
            </a:extLst>
          </p:cNvPr>
          <p:cNvSpPr txBox="1"/>
          <p:nvPr/>
        </p:nvSpPr>
        <p:spPr>
          <a:xfrm>
            <a:off x="6080442" y="189900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B3AF07EF-032C-4D16-B0C5-F337E5987889}"/>
              </a:ext>
            </a:extLst>
          </p:cNvPr>
          <p:cNvSpPr txBox="1"/>
          <p:nvPr/>
        </p:nvSpPr>
        <p:spPr>
          <a:xfrm>
            <a:off x="3116568" y="189900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1F71F0A0-6D6C-4557-8AF8-8D5B217708B9}"/>
              </a:ext>
            </a:extLst>
          </p:cNvPr>
          <p:cNvSpPr txBox="1"/>
          <p:nvPr/>
        </p:nvSpPr>
        <p:spPr>
          <a:xfrm>
            <a:off x="10936250" y="1912127"/>
            <a:ext cx="744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11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1351ADD8-3FC8-4E24-B2CE-0204F9B79D42}"/>
              </a:ext>
            </a:extLst>
          </p:cNvPr>
          <p:cNvSpPr txBox="1"/>
          <p:nvPr/>
        </p:nvSpPr>
        <p:spPr>
          <a:xfrm>
            <a:off x="7057889" y="1912127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8733378-92F2-4673-B418-F72DFE63A1B3}"/>
              </a:ext>
            </a:extLst>
          </p:cNvPr>
          <p:cNvSpPr txBox="1"/>
          <p:nvPr/>
        </p:nvSpPr>
        <p:spPr>
          <a:xfrm>
            <a:off x="7984090" y="1912127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96C1D4D9-71D1-48BF-89AF-A54A2D21424F}"/>
              </a:ext>
            </a:extLst>
          </p:cNvPr>
          <p:cNvSpPr txBox="1"/>
          <p:nvPr/>
        </p:nvSpPr>
        <p:spPr>
          <a:xfrm>
            <a:off x="9030812" y="1912127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F5ED6C74-88D7-4B6E-B33D-1960223878F1}"/>
              </a:ext>
            </a:extLst>
          </p:cNvPr>
          <p:cNvSpPr txBox="1"/>
          <p:nvPr/>
        </p:nvSpPr>
        <p:spPr>
          <a:xfrm>
            <a:off x="9968774" y="1939412"/>
            <a:ext cx="744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FF5E710-6078-4D2B-8F2C-B5B0B5AD7860}"/>
              </a:ext>
            </a:extLst>
          </p:cNvPr>
          <p:cNvSpPr txBox="1"/>
          <p:nvPr/>
        </p:nvSpPr>
        <p:spPr>
          <a:xfrm>
            <a:off x="517696" y="277338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97771E3B-2FD0-40D6-83F8-897F71FE7F72}"/>
              </a:ext>
            </a:extLst>
          </p:cNvPr>
          <p:cNvSpPr txBox="1"/>
          <p:nvPr/>
        </p:nvSpPr>
        <p:spPr>
          <a:xfrm>
            <a:off x="458721" y="3919203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2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884A2F96-137B-4613-A956-8DD655B34ED4}"/>
              </a:ext>
            </a:extLst>
          </p:cNvPr>
          <p:cNvSpPr txBox="1"/>
          <p:nvPr/>
        </p:nvSpPr>
        <p:spPr>
          <a:xfrm>
            <a:off x="471198" y="501565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3</a:t>
            </a: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6F91DC38-ABD3-48D5-AC50-4A3B3CD734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590" y="3814550"/>
            <a:ext cx="791216" cy="763276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3C30D8A7-F4E0-49D3-88F2-8D0C6D9167C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49" y="2701160"/>
            <a:ext cx="791216" cy="749399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1B61B10E-5BFE-474B-A179-56D9BD98E02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849" y="3508751"/>
            <a:ext cx="908782" cy="1000298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9CF6D4F5-6EF3-4111-A8FB-49E3CE60BEA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604" y="4894043"/>
            <a:ext cx="791216" cy="76327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CD6C0C8-DE1E-4A1F-B83B-1342A481D0F3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84" y="4881692"/>
            <a:ext cx="763276" cy="763276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DCEB683D-76EF-48C3-A99C-FE2426EC041E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0773" y="3833901"/>
            <a:ext cx="810952" cy="763276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63A5967C-C92E-4525-B60C-02F4C3CEBB65}"/>
              </a:ext>
            </a:extLst>
          </p:cNvPr>
          <p:cNvSpPr txBox="1"/>
          <p:nvPr/>
        </p:nvSpPr>
        <p:spPr>
          <a:xfrm>
            <a:off x="1175288" y="871755"/>
            <a:ext cx="9841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Que figura no representa el día de muertos</a:t>
            </a:r>
          </a:p>
        </p:txBody>
      </p:sp>
    </p:spTree>
    <p:extLst>
      <p:ext uri="{BB962C8B-B14F-4D97-AF65-F5344CB8AC3E}">
        <p14:creationId xmlns:p14="http://schemas.microsoft.com/office/powerpoint/2010/main" val="176316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B1C3AB71-A27C-4D8D-9A71-1BECB3A36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863" y="3923966"/>
            <a:ext cx="791216" cy="76327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2166FA28-8D21-4522-888B-BF5E059C8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541" y="2777348"/>
            <a:ext cx="791216" cy="763276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C83296D-987D-48A2-943E-125288B1BC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213" y="3983179"/>
            <a:ext cx="702583" cy="67777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32D369F1-2D02-448E-92D1-7C9CE955C7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564" y="3923966"/>
            <a:ext cx="791216" cy="763276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F1175D78-C9FD-4EB5-8D82-C027E10578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682" y="5050707"/>
            <a:ext cx="749268" cy="72281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AE99BE4-EAFE-449A-A8EF-57E8BC79B9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36" y="4992662"/>
            <a:ext cx="791216" cy="763276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5E179A75-5AAB-47A2-A9B3-43C11010A8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300" y="4832166"/>
            <a:ext cx="948216" cy="914732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8241B976-6A41-401C-85FC-A282173C1CE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64" y="4903432"/>
            <a:ext cx="791216" cy="763276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4302DAD9-8DEF-49BA-8682-C026B773D7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595" y="4903432"/>
            <a:ext cx="791216" cy="763276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CC1C266E-79A2-45AD-8B74-74417A3C29B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776" y="2777348"/>
            <a:ext cx="791216" cy="763276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641912B4-7D18-4ECA-98E0-55292ECA526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639" y="4964818"/>
            <a:ext cx="791216" cy="763276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AA3C06BC-5FF3-421A-A2DE-1906F64E8B2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819" y="2755005"/>
            <a:ext cx="791216" cy="763276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B23E48EF-E503-4A38-B28F-A1DC9B1B79F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151" y="2633488"/>
            <a:ext cx="791216" cy="763276"/>
          </a:xfrm>
          <a:prstGeom prst="rect">
            <a:avLst/>
          </a:prstGeom>
        </p:spPr>
      </p:pic>
      <p:pic>
        <p:nvPicPr>
          <p:cNvPr id="81" name="Imagen 80">
            <a:extLst>
              <a:ext uri="{FF2B5EF4-FFF2-40B4-BE49-F238E27FC236}">
                <a16:creationId xmlns:a16="http://schemas.microsoft.com/office/drawing/2014/main" id="{93F7FF83-0712-4F8A-9409-4E0B94612E1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617" y="3923966"/>
            <a:ext cx="791216" cy="763276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9D3EA547-9B1E-4A9E-9068-1DC925BF399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640" y="3923966"/>
            <a:ext cx="791216" cy="763276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CC1BE97B-F29D-47B9-806D-B92F6818B42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72" y="3923966"/>
            <a:ext cx="791216" cy="763276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BB9800C9-247B-4AD5-A89D-0287B50E766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518" y="2737263"/>
            <a:ext cx="885898" cy="854614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58A6E4C3-5DFB-4AC2-8659-4E148C1C3C3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310" y="2821962"/>
            <a:ext cx="791216" cy="763276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C5AF4CC1-762D-4343-A125-90DE29CE1DC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266" y="3923966"/>
            <a:ext cx="791216" cy="749399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DAC3908C-D5FE-44A0-BB0A-05A94183651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903" y="2483872"/>
            <a:ext cx="908782" cy="1000298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39E9556-485D-425B-9F12-CBD07B0DD39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158" y="5114839"/>
            <a:ext cx="685478" cy="661271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53CFE82F-016D-408B-B0CD-597B12B4D7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563" y="3856571"/>
            <a:ext cx="791216" cy="763276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2E88924B-8CC6-4851-AA9B-4B85DE5D11E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949" y="4983622"/>
            <a:ext cx="791216" cy="763276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13EF395-FF0F-4D7F-BA3D-0C4813623A9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704" y="4715147"/>
            <a:ext cx="908782" cy="1000298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0ACACC82-D5E6-4FB4-BDF7-B7A5E82B00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906" y="2856510"/>
            <a:ext cx="791216" cy="763276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E51E99BA-D74D-436A-AD92-2251244A598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595" y="2755005"/>
            <a:ext cx="791216" cy="749399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C07D656A-06EF-44B5-9CA2-1431D4C62730}"/>
              </a:ext>
            </a:extLst>
          </p:cNvPr>
          <p:cNvSpPr txBox="1"/>
          <p:nvPr/>
        </p:nvSpPr>
        <p:spPr>
          <a:xfrm>
            <a:off x="1088231" y="198213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1C423567-551F-4A81-BFED-609FA645DC03}"/>
              </a:ext>
            </a:extLst>
          </p:cNvPr>
          <p:cNvSpPr txBox="1"/>
          <p:nvPr/>
        </p:nvSpPr>
        <p:spPr>
          <a:xfrm>
            <a:off x="2014432" y="198213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1E38B939-FD59-4D64-80C9-DA457F80ECE2}"/>
              </a:ext>
            </a:extLst>
          </p:cNvPr>
          <p:cNvSpPr txBox="1"/>
          <p:nvPr/>
        </p:nvSpPr>
        <p:spPr>
          <a:xfrm>
            <a:off x="4079810" y="198213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A148C4E-7720-4970-BD68-978C7ED28026}"/>
              </a:ext>
            </a:extLst>
          </p:cNvPr>
          <p:cNvSpPr txBox="1"/>
          <p:nvPr/>
        </p:nvSpPr>
        <p:spPr>
          <a:xfrm>
            <a:off x="5075286" y="198213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1C832163-9B11-4281-A54F-365C358B3FAF}"/>
              </a:ext>
            </a:extLst>
          </p:cNvPr>
          <p:cNvSpPr txBox="1"/>
          <p:nvPr/>
        </p:nvSpPr>
        <p:spPr>
          <a:xfrm>
            <a:off x="6052733" y="198213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B3AF07EF-032C-4D16-B0C5-F337E5987889}"/>
              </a:ext>
            </a:extLst>
          </p:cNvPr>
          <p:cNvSpPr txBox="1"/>
          <p:nvPr/>
        </p:nvSpPr>
        <p:spPr>
          <a:xfrm>
            <a:off x="3088859" y="198213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1F71F0A0-6D6C-4557-8AF8-8D5B217708B9}"/>
              </a:ext>
            </a:extLst>
          </p:cNvPr>
          <p:cNvSpPr txBox="1"/>
          <p:nvPr/>
        </p:nvSpPr>
        <p:spPr>
          <a:xfrm>
            <a:off x="10908541" y="1995253"/>
            <a:ext cx="744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11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1351ADD8-3FC8-4E24-B2CE-0204F9B79D42}"/>
              </a:ext>
            </a:extLst>
          </p:cNvPr>
          <p:cNvSpPr txBox="1"/>
          <p:nvPr/>
        </p:nvSpPr>
        <p:spPr>
          <a:xfrm>
            <a:off x="7030180" y="1995253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8733378-92F2-4673-B418-F72DFE63A1B3}"/>
              </a:ext>
            </a:extLst>
          </p:cNvPr>
          <p:cNvSpPr txBox="1"/>
          <p:nvPr/>
        </p:nvSpPr>
        <p:spPr>
          <a:xfrm>
            <a:off x="7956381" y="1995253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96C1D4D9-71D1-48BF-89AF-A54A2D21424F}"/>
              </a:ext>
            </a:extLst>
          </p:cNvPr>
          <p:cNvSpPr txBox="1"/>
          <p:nvPr/>
        </p:nvSpPr>
        <p:spPr>
          <a:xfrm>
            <a:off x="9003103" y="1995253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F5ED6C74-88D7-4B6E-B33D-1960223878F1}"/>
              </a:ext>
            </a:extLst>
          </p:cNvPr>
          <p:cNvSpPr txBox="1"/>
          <p:nvPr/>
        </p:nvSpPr>
        <p:spPr>
          <a:xfrm>
            <a:off x="9941065" y="2022538"/>
            <a:ext cx="744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FF5E710-6078-4D2B-8F2C-B5B0B5AD7860}"/>
              </a:ext>
            </a:extLst>
          </p:cNvPr>
          <p:cNvSpPr txBox="1"/>
          <p:nvPr/>
        </p:nvSpPr>
        <p:spPr>
          <a:xfrm>
            <a:off x="489987" y="285651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97771E3B-2FD0-40D6-83F8-897F71FE7F72}"/>
              </a:ext>
            </a:extLst>
          </p:cNvPr>
          <p:cNvSpPr txBox="1"/>
          <p:nvPr/>
        </p:nvSpPr>
        <p:spPr>
          <a:xfrm>
            <a:off x="431012" y="400232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2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884A2F96-137B-4613-A956-8DD655B34ED4}"/>
              </a:ext>
            </a:extLst>
          </p:cNvPr>
          <p:cNvSpPr txBox="1"/>
          <p:nvPr/>
        </p:nvSpPr>
        <p:spPr>
          <a:xfrm>
            <a:off x="443489" y="509878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3</a:t>
            </a: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6F91DC38-ABD3-48D5-AC50-4A3B3CD734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881" y="3897676"/>
            <a:ext cx="791216" cy="763276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3C30D8A7-F4E0-49D3-88F2-8D0C6D9167C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440" y="2784286"/>
            <a:ext cx="791216" cy="749399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1B61B10E-5BFE-474B-A179-56D9BD98E02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140" y="3591877"/>
            <a:ext cx="908782" cy="1000298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9CF6D4F5-6EF3-4111-A8FB-49E3CE60BEA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895" y="4977169"/>
            <a:ext cx="791216" cy="763276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DCEB683D-76EF-48C3-A99C-FE2426EC041E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64" y="3917027"/>
            <a:ext cx="810952" cy="76327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3E18E9C-8CE3-49BC-94B4-ED5A8881E95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56156" y="2720893"/>
            <a:ext cx="763277" cy="763277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8ACA3F5E-60CF-4A69-A8BD-ADFB24F87B3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175" y="4952169"/>
            <a:ext cx="791216" cy="763276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5608258F-0DF6-47CF-A569-887D65E06950}"/>
              </a:ext>
            </a:extLst>
          </p:cNvPr>
          <p:cNvSpPr txBox="1"/>
          <p:nvPr/>
        </p:nvSpPr>
        <p:spPr>
          <a:xfrm>
            <a:off x="1175288" y="871755"/>
            <a:ext cx="9841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Que figura no representa el día de muertos</a:t>
            </a:r>
          </a:p>
        </p:txBody>
      </p:sp>
    </p:spTree>
    <p:extLst>
      <p:ext uri="{BB962C8B-B14F-4D97-AF65-F5344CB8AC3E}">
        <p14:creationId xmlns:p14="http://schemas.microsoft.com/office/powerpoint/2010/main" val="192458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adroTexto 102">
            <a:extLst>
              <a:ext uri="{FF2B5EF4-FFF2-40B4-BE49-F238E27FC236}">
                <a16:creationId xmlns:a16="http://schemas.microsoft.com/office/drawing/2014/main" id="{BF497937-E769-4C53-9265-264E6DDEAEC6}"/>
              </a:ext>
            </a:extLst>
          </p:cNvPr>
          <p:cNvSpPr txBox="1"/>
          <p:nvPr/>
        </p:nvSpPr>
        <p:spPr>
          <a:xfrm>
            <a:off x="9230071" y="2474401"/>
            <a:ext cx="177338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7030A0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5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8CC09F12-A8FB-4837-9439-00856BA718E9}"/>
              </a:ext>
            </a:extLst>
          </p:cNvPr>
          <p:cNvSpPr txBox="1"/>
          <p:nvPr/>
        </p:nvSpPr>
        <p:spPr>
          <a:xfrm>
            <a:off x="-3137" y="3917607"/>
            <a:ext cx="12195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¿Cuánto es?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041B533E-2852-4B89-B6EA-E83B002ACC7C}"/>
              </a:ext>
            </a:extLst>
          </p:cNvPr>
          <p:cNvSpPr txBox="1"/>
          <p:nvPr/>
        </p:nvSpPr>
        <p:spPr>
          <a:xfrm>
            <a:off x="1899102" y="2401679"/>
            <a:ext cx="758994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EB6E19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Dinámica</a:t>
            </a: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2E2534DC-A6CB-42F9-9A9D-EB23EDFB3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512" y="3157969"/>
            <a:ext cx="864576" cy="8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26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27" grpId="0"/>
      <p:bldP spid="1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B1C3AB71-A27C-4D8D-9A71-1BECB3A36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334" y="2820766"/>
            <a:ext cx="842338" cy="812593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39E9556-485D-425B-9F12-CBD07B0DD3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959" y="2896426"/>
            <a:ext cx="685478" cy="661271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0ACACC82-D5E6-4FB4-BDF7-B7A5E82B00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255" y="2928775"/>
            <a:ext cx="791216" cy="763276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1351ADD8-3FC8-4E24-B2CE-0204F9B79D42}"/>
              </a:ext>
            </a:extLst>
          </p:cNvPr>
          <p:cNvSpPr txBox="1"/>
          <p:nvPr/>
        </p:nvSpPr>
        <p:spPr>
          <a:xfrm>
            <a:off x="5222672" y="295870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8733378-92F2-4673-B418-F72DFE63A1B3}"/>
              </a:ext>
            </a:extLst>
          </p:cNvPr>
          <p:cNvSpPr txBox="1"/>
          <p:nvPr/>
        </p:nvSpPr>
        <p:spPr>
          <a:xfrm>
            <a:off x="7334437" y="2925473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96C1D4D9-71D1-48BF-89AF-A54A2D21424F}"/>
              </a:ext>
            </a:extLst>
          </p:cNvPr>
          <p:cNvSpPr txBox="1"/>
          <p:nvPr/>
        </p:nvSpPr>
        <p:spPr>
          <a:xfrm>
            <a:off x="9163867" y="2979577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8</a:t>
            </a: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DCEB683D-76EF-48C3-A99C-FE2426EC04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318" y="2851761"/>
            <a:ext cx="935841" cy="880823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DD57A047-BAEE-4529-82B4-674CFAF5E99E}"/>
              </a:ext>
            </a:extLst>
          </p:cNvPr>
          <p:cNvSpPr txBox="1"/>
          <p:nvPr/>
        </p:nvSpPr>
        <p:spPr>
          <a:xfrm>
            <a:off x="3232299" y="290411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2C8428F0-2BB4-47A0-94A8-DD10259FC7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767" y="4463328"/>
            <a:ext cx="1389469" cy="1307783"/>
          </a:xfrm>
          <a:prstGeom prst="rect">
            <a:avLst/>
          </a:prstGeom>
        </p:spPr>
      </p:pic>
      <p:pic>
        <p:nvPicPr>
          <p:cNvPr id="73" name="Imagen 72">
            <a:extLst>
              <a:ext uri="{FF2B5EF4-FFF2-40B4-BE49-F238E27FC236}">
                <a16:creationId xmlns:a16="http://schemas.microsoft.com/office/drawing/2014/main" id="{F8DD9E54-BF69-4FA0-ADDC-BBF3D9F1F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725" y="4348151"/>
            <a:ext cx="1357353" cy="1309422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3A75BC58-B171-44D6-B9E8-381761D774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040" y="4413479"/>
            <a:ext cx="1289635" cy="1244094"/>
          </a:xfrm>
          <a:prstGeom prst="rect">
            <a:avLst/>
          </a:prstGeom>
        </p:spPr>
      </p:pic>
      <p:sp>
        <p:nvSpPr>
          <p:cNvPr id="2" name="Signo más 1">
            <a:extLst>
              <a:ext uri="{FF2B5EF4-FFF2-40B4-BE49-F238E27FC236}">
                <a16:creationId xmlns:a16="http://schemas.microsoft.com/office/drawing/2014/main" id="{5BC8A2C5-0018-4007-BC0D-6AE2730E7773}"/>
              </a:ext>
            </a:extLst>
          </p:cNvPr>
          <p:cNvSpPr/>
          <p:nvPr/>
        </p:nvSpPr>
        <p:spPr>
          <a:xfrm>
            <a:off x="2726236" y="4576867"/>
            <a:ext cx="1080706" cy="1080706"/>
          </a:xfrm>
          <a:prstGeom prst="mathPlus">
            <a:avLst>
              <a:gd name="adj1" fmla="val 2065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Es igual a 3">
            <a:extLst>
              <a:ext uri="{FF2B5EF4-FFF2-40B4-BE49-F238E27FC236}">
                <a16:creationId xmlns:a16="http://schemas.microsoft.com/office/drawing/2014/main" id="{222930FF-E15D-4E29-9A41-FEB31ECE0995}"/>
              </a:ext>
            </a:extLst>
          </p:cNvPr>
          <p:cNvSpPr/>
          <p:nvPr/>
        </p:nvSpPr>
        <p:spPr>
          <a:xfrm>
            <a:off x="8011675" y="4706945"/>
            <a:ext cx="1080706" cy="820550"/>
          </a:xfrm>
          <a:prstGeom prst="mathEqua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5" name="Signo más 74">
            <a:extLst>
              <a:ext uri="{FF2B5EF4-FFF2-40B4-BE49-F238E27FC236}">
                <a16:creationId xmlns:a16="http://schemas.microsoft.com/office/drawing/2014/main" id="{1BD21779-A751-4B71-8FA6-F39782F4519E}"/>
              </a:ext>
            </a:extLst>
          </p:cNvPr>
          <p:cNvSpPr/>
          <p:nvPr/>
        </p:nvSpPr>
        <p:spPr>
          <a:xfrm>
            <a:off x="5459861" y="4576867"/>
            <a:ext cx="1080706" cy="1080706"/>
          </a:xfrm>
          <a:prstGeom prst="mathPlus">
            <a:avLst>
              <a:gd name="adj1" fmla="val 2065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779C068-8158-4E16-BA9E-BA4D637859AE}"/>
              </a:ext>
            </a:extLst>
          </p:cNvPr>
          <p:cNvSpPr txBox="1"/>
          <p:nvPr/>
        </p:nvSpPr>
        <p:spPr>
          <a:xfrm>
            <a:off x="9218324" y="4065760"/>
            <a:ext cx="217411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500" b="1" dirty="0">
                <a:solidFill>
                  <a:schemeClr val="accent1">
                    <a:lumMod val="75000"/>
                  </a:schemeClr>
                </a:solidFill>
              </a:rPr>
              <a:t>13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74356EC-0483-4FF0-89D3-0DFD0C29DC74}"/>
              </a:ext>
            </a:extLst>
          </p:cNvPr>
          <p:cNvSpPr txBox="1"/>
          <p:nvPr/>
        </p:nvSpPr>
        <p:spPr>
          <a:xfrm>
            <a:off x="-97355" y="915006"/>
            <a:ext cx="12195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¿Cuánto es?</a:t>
            </a:r>
          </a:p>
        </p:txBody>
      </p:sp>
    </p:spTree>
    <p:extLst>
      <p:ext uri="{BB962C8B-B14F-4D97-AF65-F5344CB8AC3E}">
        <p14:creationId xmlns:p14="http://schemas.microsoft.com/office/powerpoint/2010/main" val="102947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adroTexto 102">
            <a:extLst>
              <a:ext uri="{FF2B5EF4-FFF2-40B4-BE49-F238E27FC236}">
                <a16:creationId xmlns:a16="http://schemas.microsoft.com/office/drawing/2014/main" id="{BF497937-E769-4C53-9265-264E6DDEAEC6}"/>
              </a:ext>
            </a:extLst>
          </p:cNvPr>
          <p:cNvSpPr txBox="1"/>
          <p:nvPr/>
        </p:nvSpPr>
        <p:spPr>
          <a:xfrm>
            <a:off x="9055900" y="2445375"/>
            <a:ext cx="177338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7030A0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1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8CC09F12-A8FB-4837-9439-00856BA718E9}"/>
              </a:ext>
            </a:extLst>
          </p:cNvPr>
          <p:cNvSpPr txBox="1"/>
          <p:nvPr/>
        </p:nvSpPr>
        <p:spPr>
          <a:xfrm>
            <a:off x="-3137" y="3917607"/>
            <a:ext cx="12195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Encuentra la figura que es…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041B533E-2852-4B89-B6EA-E83B002ACC7C}"/>
              </a:ext>
            </a:extLst>
          </p:cNvPr>
          <p:cNvSpPr txBox="1"/>
          <p:nvPr/>
        </p:nvSpPr>
        <p:spPr>
          <a:xfrm>
            <a:off x="2000700" y="2401679"/>
            <a:ext cx="758994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EB6E19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Dinámica</a:t>
            </a: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2E2534DC-A6CB-42F9-9A9D-EB23EDFB3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110" y="3157969"/>
            <a:ext cx="864576" cy="8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04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27" grpId="0"/>
      <p:bldP spid="1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B1C3AB71-A27C-4D8D-9A71-1BECB3A36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334" y="2851762"/>
            <a:ext cx="842338" cy="812593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39E9556-485D-425B-9F12-CBD07B0DD3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959" y="2927422"/>
            <a:ext cx="685478" cy="661271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0ACACC82-D5E6-4FB4-BDF7-B7A5E82B00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255" y="2959771"/>
            <a:ext cx="791216" cy="763276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1351ADD8-3FC8-4E24-B2CE-0204F9B79D42}"/>
              </a:ext>
            </a:extLst>
          </p:cNvPr>
          <p:cNvSpPr txBox="1"/>
          <p:nvPr/>
        </p:nvSpPr>
        <p:spPr>
          <a:xfrm>
            <a:off x="5222672" y="2989696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8733378-92F2-4673-B418-F72DFE63A1B3}"/>
              </a:ext>
            </a:extLst>
          </p:cNvPr>
          <p:cNvSpPr txBox="1"/>
          <p:nvPr/>
        </p:nvSpPr>
        <p:spPr>
          <a:xfrm>
            <a:off x="7334437" y="295646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96C1D4D9-71D1-48BF-89AF-A54A2D21424F}"/>
              </a:ext>
            </a:extLst>
          </p:cNvPr>
          <p:cNvSpPr txBox="1"/>
          <p:nvPr/>
        </p:nvSpPr>
        <p:spPr>
          <a:xfrm>
            <a:off x="9163867" y="3010573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8</a:t>
            </a: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DCEB683D-76EF-48C3-A99C-FE2426EC04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318" y="2882757"/>
            <a:ext cx="935841" cy="880823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DD57A047-BAEE-4529-82B4-674CFAF5E99E}"/>
              </a:ext>
            </a:extLst>
          </p:cNvPr>
          <p:cNvSpPr txBox="1"/>
          <p:nvPr/>
        </p:nvSpPr>
        <p:spPr>
          <a:xfrm>
            <a:off x="3232299" y="293511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pic>
        <p:nvPicPr>
          <p:cNvPr id="74" name="Imagen 73">
            <a:extLst>
              <a:ext uri="{FF2B5EF4-FFF2-40B4-BE49-F238E27FC236}">
                <a16:creationId xmlns:a16="http://schemas.microsoft.com/office/drawing/2014/main" id="{3A75BC58-B171-44D6-B9E8-381761D774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040" y="4413479"/>
            <a:ext cx="1289635" cy="1244094"/>
          </a:xfrm>
          <a:prstGeom prst="rect">
            <a:avLst/>
          </a:prstGeom>
        </p:spPr>
      </p:pic>
      <p:sp>
        <p:nvSpPr>
          <p:cNvPr id="2" name="Signo más 1">
            <a:extLst>
              <a:ext uri="{FF2B5EF4-FFF2-40B4-BE49-F238E27FC236}">
                <a16:creationId xmlns:a16="http://schemas.microsoft.com/office/drawing/2014/main" id="{5BC8A2C5-0018-4007-BC0D-6AE2730E7773}"/>
              </a:ext>
            </a:extLst>
          </p:cNvPr>
          <p:cNvSpPr/>
          <p:nvPr/>
        </p:nvSpPr>
        <p:spPr>
          <a:xfrm>
            <a:off x="2726236" y="4576867"/>
            <a:ext cx="1080706" cy="1080706"/>
          </a:xfrm>
          <a:prstGeom prst="mathPlus">
            <a:avLst>
              <a:gd name="adj1" fmla="val 2065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Es igual a 3">
            <a:extLst>
              <a:ext uri="{FF2B5EF4-FFF2-40B4-BE49-F238E27FC236}">
                <a16:creationId xmlns:a16="http://schemas.microsoft.com/office/drawing/2014/main" id="{222930FF-E15D-4E29-9A41-FEB31ECE0995}"/>
              </a:ext>
            </a:extLst>
          </p:cNvPr>
          <p:cNvSpPr/>
          <p:nvPr/>
        </p:nvSpPr>
        <p:spPr>
          <a:xfrm>
            <a:off x="8011675" y="4706945"/>
            <a:ext cx="1080706" cy="820550"/>
          </a:xfrm>
          <a:prstGeom prst="mathEqua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5" name="Signo más 74">
            <a:extLst>
              <a:ext uri="{FF2B5EF4-FFF2-40B4-BE49-F238E27FC236}">
                <a16:creationId xmlns:a16="http://schemas.microsoft.com/office/drawing/2014/main" id="{1BD21779-A751-4B71-8FA6-F39782F4519E}"/>
              </a:ext>
            </a:extLst>
          </p:cNvPr>
          <p:cNvSpPr/>
          <p:nvPr/>
        </p:nvSpPr>
        <p:spPr>
          <a:xfrm>
            <a:off x="5459861" y="4576867"/>
            <a:ext cx="1080706" cy="1080706"/>
          </a:xfrm>
          <a:prstGeom prst="mathPlus">
            <a:avLst>
              <a:gd name="adj1" fmla="val 2065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779C068-8158-4E16-BA9E-BA4D637859AE}"/>
              </a:ext>
            </a:extLst>
          </p:cNvPr>
          <p:cNvSpPr txBox="1"/>
          <p:nvPr/>
        </p:nvSpPr>
        <p:spPr>
          <a:xfrm>
            <a:off x="9218324" y="4065760"/>
            <a:ext cx="217411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500" b="1" dirty="0">
                <a:solidFill>
                  <a:schemeClr val="accent1">
                    <a:lumMod val="75000"/>
                  </a:schemeClr>
                </a:solidFill>
              </a:rPr>
              <a:t>21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50AF751E-850B-40B7-8D9F-A308A86C71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864" y="4283402"/>
            <a:ext cx="1289635" cy="1244093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D6962FB6-B7C1-4E95-86EF-93B1184F72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299" y="4374737"/>
            <a:ext cx="1289635" cy="1244094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B30C5B47-4217-490B-B784-CAEC14238A2D}"/>
              </a:ext>
            </a:extLst>
          </p:cNvPr>
          <p:cNvSpPr txBox="1"/>
          <p:nvPr/>
        </p:nvSpPr>
        <p:spPr>
          <a:xfrm>
            <a:off x="-97355" y="915006"/>
            <a:ext cx="12195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¿Cuánto es?</a:t>
            </a:r>
          </a:p>
        </p:txBody>
      </p:sp>
    </p:spTree>
    <p:extLst>
      <p:ext uri="{BB962C8B-B14F-4D97-AF65-F5344CB8AC3E}">
        <p14:creationId xmlns:p14="http://schemas.microsoft.com/office/powerpoint/2010/main" val="200595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B1C3AB71-A27C-4D8D-9A71-1BECB3A36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043" y="2480976"/>
            <a:ext cx="842338" cy="812593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39E9556-485D-425B-9F12-CBD07B0DD3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668" y="2556636"/>
            <a:ext cx="685478" cy="661271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0ACACC82-D5E6-4FB4-BDF7-B7A5E82B00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964" y="2588985"/>
            <a:ext cx="791216" cy="763276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1351ADD8-3FC8-4E24-B2CE-0204F9B79D42}"/>
              </a:ext>
            </a:extLst>
          </p:cNvPr>
          <p:cNvSpPr txBox="1"/>
          <p:nvPr/>
        </p:nvSpPr>
        <p:spPr>
          <a:xfrm>
            <a:off x="5250381" y="261891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8733378-92F2-4673-B418-F72DFE63A1B3}"/>
              </a:ext>
            </a:extLst>
          </p:cNvPr>
          <p:cNvSpPr txBox="1"/>
          <p:nvPr/>
        </p:nvSpPr>
        <p:spPr>
          <a:xfrm>
            <a:off x="7362146" y="2585683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96C1D4D9-71D1-48BF-89AF-A54A2D21424F}"/>
              </a:ext>
            </a:extLst>
          </p:cNvPr>
          <p:cNvSpPr txBox="1"/>
          <p:nvPr/>
        </p:nvSpPr>
        <p:spPr>
          <a:xfrm>
            <a:off x="9191576" y="2639787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8</a:t>
            </a: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DCEB683D-76EF-48C3-A99C-FE2426EC04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027" y="2511971"/>
            <a:ext cx="935841" cy="880823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DD57A047-BAEE-4529-82B4-674CFAF5E99E}"/>
              </a:ext>
            </a:extLst>
          </p:cNvPr>
          <p:cNvSpPr txBox="1"/>
          <p:nvPr/>
        </p:nvSpPr>
        <p:spPr>
          <a:xfrm>
            <a:off x="3260008" y="256432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pic>
        <p:nvPicPr>
          <p:cNvPr id="74" name="Imagen 73">
            <a:extLst>
              <a:ext uri="{FF2B5EF4-FFF2-40B4-BE49-F238E27FC236}">
                <a16:creationId xmlns:a16="http://schemas.microsoft.com/office/drawing/2014/main" id="{3A75BC58-B171-44D6-B9E8-381761D774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346" y="4179954"/>
            <a:ext cx="1027423" cy="991142"/>
          </a:xfrm>
          <a:prstGeom prst="rect">
            <a:avLst/>
          </a:prstGeom>
        </p:spPr>
      </p:pic>
      <p:sp>
        <p:nvSpPr>
          <p:cNvPr id="2" name="Signo más 1">
            <a:extLst>
              <a:ext uri="{FF2B5EF4-FFF2-40B4-BE49-F238E27FC236}">
                <a16:creationId xmlns:a16="http://schemas.microsoft.com/office/drawing/2014/main" id="{5BC8A2C5-0018-4007-BC0D-6AE2730E7773}"/>
              </a:ext>
            </a:extLst>
          </p:cNvPr>
          <p:cNvSpPr/>
          <p:nvPr/>
        </p:nvSpPr>
        <p:spPr>
          <a:xfrm>
            <a:off x="2441376" y="4216870"/>
            <a:ext cx="781637" cy="781637"/>
          </a:xfrm>
          <a:prstGeom prst="mathPlus">
            <a:avLst>
              <a:gd name="adj1" fmla="val 2065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Es igual a 3">
            <a:extLst>
              <a:ext uri="{FF2B5EF4-FFF2-40B4-BE49-F238E27FC236}">
                <a16:creationId xmlns:a16="http://schemas.microsoft.com/office/drawing/2014/main" id="{222930FF-E15D-4E29-9A41-FEB31ECE0995}"/>
              </a:ext>
            </a:extLst>
          </p:cNvPr>
          <p:cNvSpPr/>
          <p:nvPr/>
        </p:nvSpPr>
        <p:spPr>
          <a:xfrm>
            <a:off x="8333680" y="4429351"/>
            <a:ext cx="781637" cy="593475"/>
          </a:xfrm>
          <a:prstGeom prst="mathEqua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5" name="Signo más 74">
            <a:extLst>
              <a:ext uri="{FF2B5EF4-FFF2-40B4-BE49-F238E27FC236}">
                <a16:creationId xmlns:a16="http://schemas.microsoft.com/office/drawing/2014/main" id="{1BD21779-A751-4B71-8FA6-F39782F4519E}"/>
              </a:ext>
            </a:extLst>
          </p:cNvPr>
          <p:cNvSpPr/>
          <p:nvPr/>
        </p:nvSpPr>
        <p:spPr>
          <a:xfrm>
            <a:off x="4397706" y="4241189"/>
            <a:ext cx="781637" cy="781637"/>
          </a:xfrm>
          <a:prstGeom prst="mathPlus">
            <a:avLst>
              <a:gd name="adj1" fmla="val 2065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779C068-8158-4E16-BA9E-BA4D637859AE}"/>
              </a:ext>
            </a:extLst>
          </p:cNvPr>
          <p:cNvSpPr txBox="1"/>
          <p:nvPr/>
        </p:nvSpPr>
        <p:spPr>
          <a:xfrm>
            <a:off x="9191576" y="3694974"/>
            <a:ext cx="217411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500" b="1" dirty="0">
                <a:solidFill>
                  <a:schemeClr val="accent1">
                    <a:lumMod val="75000"/>
                  </a:schemeClr>
                </a:solidFill>
              </a:rPr>
              <a:t>18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50AF751E-850B-40B7-8D9F-A308A86C71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88" y="4114694"/>
            <a:ext cx="932748" cy="89980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FC573E11-41FC-42C3-887E-94936E32C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953" y="4063164"/>
            <a:ext cx="994790" cy="959662"/>
          </a:xfrm>
          <a:prstGeom prst="rect">
            <a:avLst/>
          </a:prstGeom>
        </p:spPr>
      </p:pic>
      <p:sp>
        <p:nvSpPr>
          <p:cNvPr id="21" name="Signo más 20">
            <a:extLst>
              <a:ext uri="{FF2B5EF4-FFF2-40B4-BE49-F238E27FC236}">
                <a16:creationId xmlns:a16="http://schemas.microsoft.com/office/drawing/2014/main" id="{7DB27EBE-DD40-4971-9C26-1660B3EC0F80}"/>
              </a:ext>
            </a:extLst>
          </p:cNvPr>
          <p:cNvSpPr/>
          <p:nvPr/>
        </p:nvSpPr>
        <p:spPr>
          <a:xfrm>
            <a:off x="6500798" y="4284707"/>
            <a:ext cx="781637" cy="781637"/>
          </a:xfrm>
          <a:prstGeom prst="mathPlus">
            <a:avLst>
              <a:gd name="adj1" fmla="val 2065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665ADD8A-9AA4-482D-AC5A-78CF6FD8FF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21" y="4150029"/>
            <a:ext cx="1194778" cy="1124538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167E3E0C-0F37-4C12-BF89-7239C48584FC}"/>
              </a:ext>
            </a:extLst>
          </p:cNvPr>
          <p:cNvSpPr txBox="1"/>
          <p:nvPr/>
        </p:nvSpPr>
        <p:spPr>
          <a:xfrm>
            <a:off x="-97355" y="915006"/>
            <a:ext cx="12195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¿Cuánto es?</a:t>
            </a:r>
          </a:p>
        </p:txBody>
      </p:sp>
    </p:spTree>
    <p:extLst>
      <p:ext uri="{BB962C8B-B14F-4D97-AF65-F5344CB8AC3E}">
        <p14:creationId xmlns:p14="http://schemas.microsoft.com/office/powerpoint/2010/main" val="194849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5747C17D-507E-43DD-B6F3-BA3929489902}"/>
              </a:ext>
            </a:extLst>
          </p:cNvPr>
          <p:cNvSpPr txBox="1"/>
          <p:nvPr/>
        </p:nvSpPr>
        <p:spPr>
          <a:xfrm>
            <a:off x="5675998" y="1125393"/>
            <a:ext cx="3614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200" dirty="0">
                <a:solidFill>
                  <a:srgbClr val="7030A0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Comida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248C25E-636D-4DDA-B70F-7E07F95467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933" y="4309718"/>
            <a:ext cx="797447" cy="79744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2B6338D-8DB0-40E4-B94D-24BB8188B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048" y="5307804"/>
            <a:ext cx="797447" cy="79744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04902F56-2F6C-46B4-A79E-126820328C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582" y="4432752"/>
            <a:ext cx="654276" cy="65427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1C3AB71-A27C-4D8D-9A71-1BECB3A367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202" y="4383311"/>
            <a:ext cx="723854" cy="72385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2166FA28-8D21-4522-888B-BF5E059C8E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100" y="3137617"/>
            <a:ext cx="797447" cy="797447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C83296D-987D-48A2-943E-125288B1BC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284" y="4309718"/>
            <a:ext cx="797447" cy="797447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32D369F1-2D02-448E-92D1-7C9CE955C7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960" y="4309718"/>
            <a:ext cx="797447" cy="797447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F1175D78-C9FD-4EB5-8D82-C027E10578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359" y="5466762"/>
            <a:ext cx="755169" cy="755169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AE99BE4-EAFE-449A-A8EF-57E8BC79B9E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95" y="5401030"/>
            <a:ext cx="797447" cy="797447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5E179A75-5AAB-47A2-A9B3-43C11010A88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535" y="5233349"/>
            <a:ext cx="955683" cy="955683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8241B976-6A41-401C-85FC-A282173C1CE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0029" y="5401030"/>
            <a:ext cx="797447" cy="797447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4302DAD9-8DEF-49BA-8682-C026B773D78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156" y="5413339"/>
            <a:ext cx="797447" cy="797447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CC1C266E-79A2-45AD-8B74-74417A3C29B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112" y="3137617"/>
            <a:ext cx="797447" cy="797447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641912B4-7D18-4ECA-98E0-55292ECA526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602" y="5428271"/>
            <a:ext cx="797447" cy="797447"/>
          </a:xfrm>
          <a:prstGeom prst="rect">
            <a:avLst/>
          </a:prstGeom>
        </p:spPr>
      </p:pic>
      <p:pic>
        <p:nvPicPr>
          <p:cNvPr id="75" name="Imagen 74">
            <a:extLst>
              <a:ext uri="{FF2B5EF4-FFF2-40B4-BE49-F238E27FC236}">
                <a16:creationId xmlns:a16="http://schemas.microsoft.com/office/drawing/2014/main" id="{700BF310-8CED-4015-B25C-CC446D736EB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786" y="3191165"/>
            <a:ext cx="797447" cy="797447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AA3C06BC-5FF3-421A-A2DE-1906F64E8B2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401" y="3184229"/>
            <a:ext cx="797447" cy="797447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B23E48EF-E503-4A38-B28F-A1DC9B1B79F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616" y="3191165"/>
            <a:ext cx="797447" cy="797447"/>
          </a:xfrm>
          <a:prstGeom prst="rect">
            <a:avLst/>
          </a:prstGeom>
        </p:spPr>
      </p:pic>
      <p:pic>
        <p:nvPicPr>
          <p:cNvPr id="81" name="Imagen 80">
            <a:extLst>
              <a:ext uri="{FF2B5EF4-FFF2-40B4-BE49-F238E27FC236}">
                <a16:creationId xmlns:a16="http://schemas.microsoft.com/office/drawing/2014/main" id="{93F7FF83-0712-4F8A-9409-4E0B94612E1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86" y="4309718"/>
            <a:ext cx="797447" cy="797447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9D3EA547-9B1E-4A9E-9068-1DC925BF399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662" y="4309718"/>
            <a:ext cx="797447" cy="797447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CC1BE97B-F29D-47B9-806D-B92F6818B42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37" y="4309718"/>
            <a:ext cx="797447" cy="797447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BB9800C9-247B-4AD5-A89D-0287B50E766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620" y="3137617"/>
            <a:ext cx="976386" cy="976387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4A5D5211-B710-4E6B-B729-E54302B8976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128" y="3137617"/>
            <a:ext cx="797447" cy="797447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58A6E4C3-5DFB-4AC2-8659-4E148C1C3C3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36" y="3137617"/>
            <a:ext cx="797447" cy="797447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C5AF4CC1-762D-4343-A125-90DE29CE1DC7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311" y="4309718"/>
            <a:ext cx="797447" cy="782948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DAC3908C-D5FE-44A0-BB0A-05A94183651B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160" y="2983209"/>
            <a:ext cx="915939" cy="1045080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73EF14B2-894D-44FC-927F-B0E372B66AF6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432" y="3256109"/>
            <a:ext cx="817338" cy="797447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39E9556-485D-425B-9F12-CBD07B0DD3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674" y="5544201"/>
            <a:ext cx="654276" cy="654276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53CFE82F-016D-408B-B0CD-597B12B4D71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258" y="4266955"/>
            <a:ext cx="797447" cy="797447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2E88924B-8CC6-4851-AA9B-4B85DE5D11E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254" y="5391585"/>
            <a:ext cx="797447" cy="797447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13EF395-FF0F-4D7F-BA3D-0C4813623A9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815" y="5107165"/>
            <a:ext cx="915939" cy="1045080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0ACACC82-D5E6-4FB4-BDF7-B7A5E82B00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960" y="5401030"/>
            <a:ext cx="797447" cy="797447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DA8DE3A9-0637-4E22-9D2B-3AE47575DD4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432" y="4372407"/>
            <a:ext cx="797447" cy="797447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E51E99BA-D74D-436A-AD92-2251244A5981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136" y="3114274"/>
            <a:ext cx="797447" cy="782948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E7FFF412-7903-460A-B70E-624FA6119BDD}"/>
              </a:ext>
            </a:extLst>
          </p:cNvPr>
          <p:cNvSpPr txBox="1"/>
          <p:nvPr/>
        </p:nvSpPr>
        <p:spPr>
          <a:xfrm>
            <a:off x="1115940" y="237005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A28048EE-6ED5-4756-B1A0-7A807B9AC8BD}"/>
              </a:ext>
            </a:extLst>
          </p:cNvPr>
          <p:cNvSpPr txBox="1"/>
          <p:nvPr/>
        </p:nvSpPr>
        <p:spPr>
          <a:xfrm>
            <a:off x="2042141" y="237005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16E59FED-E5DD-4164-AFD6-F00E8B860E28}"/>
              </a:ext>
            </a:extLst>
          </p:cNvPr>
          <p:cNvSpPr txBox="1"/>
          <p:nvPr/>
        </p:nvSpPr>
        <p:spPr>
          <a:xfrm>
            <a:off x="10922612" y="2370054"/>
            <a:ext cx="744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11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B6B9EBE3-0525-4EC7-B74F-C721A4F6A693}"/>
              </a:ext>
            </a:extLst>
          </p:cNvPr>
          <p:cNvSpPr txBox="1"/>
          <p:nvPr/>
        </p:nvSpPr>
        <p:spPr>
          <a:xfrm>
            <a:off x="4107519" y="237005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1BC1749B-FB54-457A-8573-4432DD7A9022}"/>
              </a:ext>
            </a:extLst>
          </p:cNvPr>
          <p:cNvSpPr txBox="1"/>
          <p:nvPr/>
        </p:nvSpPr>
        <p:spPr>
          <a:xfrm>
            <a:off x="5102995" y="237005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53966E05-707B-4A03-9310-310788DAC811}"/>
              </a:ext>
            </a:extLst>
          </p:cNvPr>
          <p:cNvSpPr txBox="1"/>
          <p:nvPr/>
        </p:nvSpPr>
        <p:spPr>
          <a:xfrm>
            <a:off x="6080442" y="237005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C97D4A63-7131-4D91-9539-660D2DB0C30E}"/>
              </a:ext>
            </a:extLst>
          </p:cNvPr>
          <p:cNvSpPr txBox="1"/>
          <p:nvPr/>
        </p:nvSpPr>
        <p:spPr>
          <a:xfrm>
            <a:off x="7044251" y="237005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C5217CAB-4A75-4984-AA2E-FA21B0B1CF16}"/>
              </a:ext>
            </a:extLst>
          </p:cNvPr>
          <p:cNvSpPr txBox="1"/>
          <p:nvPr/>
        </p:nvSpPr>
        <p:spPr>
          <a:xfrm>
            <a:off x="7970452" y="237005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976EE360-7012-4CB6-9B64-E4BE5CA36771}"/>
              </a:ext>
            </a:extLst>
          </p:cNvPr>
          <p:cNvSpPr txBox="1"/>
          <p:nvPr/>
        </p:nvSpPr>
        <p:spPr>
          <a:xfrm>
            <a:off x="9017174" y="237005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E2E8F8D1-44BC-431B-B542-D46FC47BF95A}"/>
              </a:ext>
            </a:extLst>
          </p:cNvPr>
          <p:cNvSpPr txBox="1"/>
          <p:nvPr/>
        </p:nvSpPr>
        <p:spPr>
          <a:xfrm>
            <a:off x="9955136" y="2397339"/>
            <a:ext cx="744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5972F313-A9B9-4881-B818-627A67846060}"/>
              </a:ext>
            </a:extLst>
          </p:cNvPr>
          <p:cNvSpPr txBox="1"/>
          <p:nvPr/>
        </p:nvSpPr>
        <p:spPr>
          <a:xfrm>
            <a:off x="3116568" y="237005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6D503B0B-346A-4147-91BA-A9D7107CEF82}"/>
              </a:ext>
            </a:extLst>
          </p:cNvPr>
          <p:cNvSpPr txBox="1"/>
          <p:nvPr/>
        </p:nvSpPr>
        <p:spPr>
          <a:xfrm>
            <a:off x="433248" y="3203481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9FCD3359-9405-4E42-A257-3749B546F405}"/>
              </a:ext>
            </a:extLst>
          </p:cNvPr>
          <p:cNvSpPr txBox="1"/>
          <p:nvPr/>
        </p:nvSpPr>
        <p:spPr>
          <a:xfrm>
            <a:off x="362914" y="4372407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2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AAA1AA56-8D4D-4189-8C2D-4033260AC27C}"/>
              </a:ext>
            </a:extLst>
          </p:cNvPr>
          <p:cNvSpPr txBox="1"/>
          <p:nvPr/>
        </p:nvSpPr>
        <p:spPr>
          <a:xfrm>
            <a:off x="386750" y="5445751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3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D2C55087-F0FD-4C1E-AC08-7BDD67C03320}"/>
              </a:ext>
            </a:extLst>
          </p:cNvPr>
          <p:cNvSpPr txBox="1"/>
          <p:nvPr/>
        </p:nvSpPr>
        <p:spPr>
          <a:xfrm>
            <a:off x="1772018" y="1376180"/>
            <a:ext cx="44676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Encuentra la figura que es…</a:t>
            </a:r>
          </a:p>
        </p:txBody>
      </p:sp>
    </p:spTree>
    <p:extLst>
      <p:ext uri="{BB962C8B-B14F-4D97-AF65-F5344CB8AC3E}">
        <p14:creationId xmlns:p14="http://schemas.microsoft.com/office/powerpoint/2010/main" val="129021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248C25E-636D-4DDA-B70F-7E07F95467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221" y="4436585"/>
            <a:ext cx="791216" cy="76327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2B6338D-8DB0-40E4-B94D-24BB8188B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062" y="5416051"/>
            <a:ext cx="791216" cy="76327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04902F56-2F6C-46B4-A79E-126820328C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1799" y="4547331"/>
            <a:ext cx="649164" cy="62624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1C3AB71-A27C-4D8D-9A71-1BECB3A367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572" y="4436585"/>
            <a:ext cx="791216" cy="76327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2166FA28-8D21-4522-888B-BF5E059C8E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250" y="3289967"/>
            <a:ext cx="791216" cy="763276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C83296D-987D-48A2-943E-125288B1BC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663" y="5590784"/>
            <a:ext cx="702583" cy="67777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32D369F1-2D02-448E-92D1-7C9CE955C7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273" y="4436585"/>
            <a:ext cx="791216" cy="763276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F1175D78-C9FD-4EB5-8D82-C027E10578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953" y="4429051"/>
            <a:ext cx="749268" cy="72281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AE99BE4-EAFE-449A-A8EF-57E8BC79B9E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45" y="5505281"/>
            <a:ext cx="791216" cy="763276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5E179A75-5AAB-47A2-A9B3-43C11010A88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009" y="5344785"/>
            <a:ext cx="948216" cy="914732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8241B976-6A41-401C-85FC-A282173C1CE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0773" y="5416051"/>
            <a:ext cx="791216" cy="763276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4302DAD9-8DEF-49BA-8682-C026B773D78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304" y="5416051"/>
            <a:ext cx="791216" cy="763276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CC1C266E-79A2-45AD-8B74-74417A3C29B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485" y="3289967"/>
            <a:ext cx="791216" cy="763276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641912B4-7D18-4ECA-98E0-55292ECA526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348" y="5477437"/>
            <a:ext cx="791216" cy="763276"/>
          </a:xfrm>
          <a:prstGeom prst="rect">
            <a:avLst/>
          </a:prstGeom>
        </p:spPr>
      </p:pic>
      <p:pic>
        <p:nvPicPr>
          <p:cNvPr id="75" name="Imagen 74">
            <a:extLst>
              <a:ext uri="{FF2B5EF4-FFF2-40B4-BE49-F238E27FC236}">
                <a16:creationId xmlns:a16="http://schemas.microsoft.com/office/drawing/2014/main" id="{700BF310-8CED-4015-B25C-CC446D736EB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864" y="3341220"/>
            <a:ext cx="791216" cy="763276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AA3C06BC-5FF3-421A-A2DE-1906F64E8B2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528" y="3267624"/>
            <a:ext cx="791216" cy="763276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B23E48EF-E503-4A38-B28F-A1DC9B1B79F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860" y="3146107"/>
            <a:ext cx="791216" cy="763276"/>
          </a:xfrm>
          <a:prstGeom prst="rect">
            <a:avLst/>
          </a:prstGeom>
        </p:spPr>
      </p:pic>
      <p:pic>
        <p:nvPicPr>
          <p:cNvPr id="81" name="Imagen 80">
            <a:extLst>
              <a:ext uri="{FF2B5EF4-FFF2-40B4-BE49-F238E27FC236}">
                <a16:creationId xmlns:a16="http://schemas.microsoft.com/office/drawing/2014/main" id="{93F7FF83-0712-4F8A-9409-4E0B94612E1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326" y="4436585"/>
            <a:ext cx="791216" cy="763276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9D3EA547-9B1E-4A9E-9068-1DC925BF399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349" y="4436585"/>
            <a:ext cx="791216" cy="763276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CC1BE97B-F29D-47B9-806D-B92F6818B42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81" y="4436585"/>
            <a:ext cx="791216" cy="763276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BB9800C9-247B-4AD5-A89D-0287B50E766D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227" y="3249882"/>
            <a:ext cx="885898" cy="854614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4A5D5211-B710-4E6B-B729-E54302B8976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16" y="3334581"/>
            <a:ext cx="791216" cy="763276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58A6E4C3-5DFB-4AC2-8659-4E148C1C3C31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19" y="3334581"/>
            <a:ext cx="791216" cy="763276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C5AF4CC1-762D-4343-A125-90DE29CE1DC7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975" y="4436585"/>
            <a:ext cx="791216" cy="749399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DAC3908C-D5FE-44A0-BB0A-05A94183651B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612" y="2996491"/>
            <a:ext cx="908782" cy="1000298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73EF14B2-894D-44FC-927F-B0E372B66AF6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05" y="3236241"/>
            <a:ext cx="810952" cy="763276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39E9556-485D-425B-9F12-CBD07B0DD3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266" y="5642317"/>
            <a:ext cx="649164" cy="62624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53CFE82F-016D-408B-B0CD-597B12B4D71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2272" y="4369190"/>
            <a:ext cx="791216" cy="763276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2E88924B-8CC6-4851-AA9B-4B85DE5D11E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658" y="5496241"/>
            <a:ext cx="791216" cy="763276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13EF395-FF0F-4D7F-BA3D-0C4813623A9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413" y="5227766"/>
            <a:ext cx="908782" cy="1000298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0ACACC82-D5E6-4FB4-BDF7-B7A5E82B00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419" y="5508740"/>
            <a:ext cx="791216" cy="763276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DA8DE3A9-0637-4E22-9D2B-3AE47575DD4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133" y="4496588"/>
            <a:ext cx="791216" cy="763276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E51E99BA-D74D-436A-AD92-2251244A5981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304" y="3267624"/>
            <a:ext cx="791216" cy="749399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9B675638-BDFD-42FB-968A-910255E2C564}"/>
              </a:ext>
            </a:extLst>
          </p:cNvPr>
          <p:cNvSpPr txBox="1"/>
          <p:nvPr/>
        </p:nvSpPr>
        <p:spPr>
          <a:xfrm>
            <a:off x="5717518" y="1118790"/>
            <a:ext cx="4204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>
                <a:solidFill>
                  <a:srgbClr val="7030A0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Un animal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C07D656A-06EF-44B5-9CA2-1431D4C62730}"/>
              </a:ext>
            </a:extLst>
          </p:cNvPr>
          <p:cNvSpPr txBox="1"/>
          <p:nvPr/>
        </p:nvSpPr>
        <p:spPr>
          <a:xfrm>
            <a:off x="1115940" y="249474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1C423567-551F-4A81-BFED-609FA645DC03}"/>
              </a:ext>
            </a:extLst>
          </p:cNvPr>
          <p:cNvSpPr txBox="1"/>
          <p:nvPr/>
        </p:nvSpPr>
        <p:spPr>
          <a:xfrm>
            <a:off x="2042141" y="249474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1E38B939-FD59-4D64-80C9-DA457F80ECE2}"/>
              </a:ext>
            </a:extLst>
          </p:cNvPr>
          <p:cNvSpPr txBox="1"/>
          <p:nvPr/>
        </p:nvSpPr>
        <p:spPr>
          <a:xfrm>
            <a:off x="4107519" y="249474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A148C4E-7720-4970-BD68-978C7ED28026}"/>
              </a:ext>
            </a:extLst>
          </p:cNvPr>
          <p:cNvSpPr txBox="1"/>
          <p:nvPr/>
        </p:nvSpPr>
        <p:spPr>
          <a:xfrm>
            <a:off x="5102995" y="249474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1C832163-9B11-4281-A54F-365C358B3FAF}"/>
              </a:ext>
            </a:extLst>
          </p:cNvPr>
          <p:cNvSpPr txBox="1"/>
          <p:nvPr/>
        </p:nvSpPr>
        <p:spPr>
          <a:xfrm>
            <a:off x="6080442" y="249474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B3AF07EF-032C-4D16-B0C5-F337E5987889}"/>
              </a:ext>
            </a:extLst>
          </p:cNvPr>
          <p:cNvSpPr txBox="1"/>
          <p:nvPr/>
        </p:nvSpPr>
        <p:spPr>
          <a:xfrm>
            <a:off x="3116568" y="249474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1F71F0A0-6D6C-4557-8AF8-8D5B217708B9}"/>
              </a:ext>
            </a:extLst>
          </p:cNvPr>
          <p:cNvSpPr txBox="1"/>
          <p:nvPr/>
        </p:nvSpPr>
        <p:spPr>
          <a:xfrm>
            <a:off x="10936250" y="2507872"/>
            <a:ext cx="744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11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1351ADD8-3FC8-4E24-B2CE-0204F9B79D42}"/>
              </a:ext>
            </a:extLst>
          </p:cNvPr>
          <p:cNvSpPr txBox="1"/>
          <p:nvPr/>
        </p:nvSpPr>
        <p:spPr>
          <a:xfrm>
            <a:off x="7057889" y="2507872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8733378-92F2-4673-B418-F72DFE63A1B3}"/>
              </a:ext>
            </a:extLst>
          </p:cNvPr>
          <p:cNvSpPr txBox="1"/>
          <p:nvPr/>
        </p:nvSpPr>
        <p:spPr>
          <a:xfrm>
            <a:off x="7984090" y="2507872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96C1D4D9-71D1-48BF-89AF-A54A2D21424F}"/>
              </a:ext>
            </a:extLst>
          </p:cNvPr>
          <p:cNvSpPr txBox="1"/>
          <p:nvPr/>
        </p:nvSpPr>
        <p:spPr>
          <a:xfrm>
            <a:off x="9030812" y="2507872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F5ED6C74-88D7-4B6E-B33D-1960223878F1}"/>
              </a:ext>
            </a:extLst>
          </p:cNvPr>
          <p:cNvSpPr txBox="1"/>
          <p:nvPr/>
        </p:nvSpPr>
        <p:spPr>
          <a:xfrm>
            <a:off x="9968774" y="2535157"/>
            <a:ext cx="744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FF5E710-6078-4D2B-8F2C-B5B0B5AD7860}"/>
              </a:ext>
            </a:extLst>
          </p:cNvPr>
          <p:cNvSpPr txBox="1"/>
          <p:nvPr/>
        </p:nvSpPr>
        <p:spPr>
          <a:xfrm>
            <a:off x="517696" y="336912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97771E3B-2FD0-40D6-83F8-897F71FE7F72}"/>
              </a:ext>
            </a:extLst>
          </p:cNvPr>
          <p:cNvSpPr txBox="1"/>
          <p:nvPr/>
        </p:nvSpPr>
        <p:spPr>
          <a:xfrm>
            <a:off x="458721" y="4514948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2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884A2F96-137B-4613-A956-8DD655B34ED4}"/>
              </a:ext>
            </a:extLst>
          </p:cNvPr>
          <p:cNvSpPr txBox="1"/>
          <p:nvPr/>
        </p:nvSpPr>
        <p:spPr>
          <a:xfrm>
            <a:off x="471198" y="561139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3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6F1E1299-BE69-429E-B788-828AE3F7272C}"/>
              </a:ext>
            </a:extLst>
          </p:cNvPr>
          <p:cNvSpPr txBox="1"/>
          <p:nvPr/>
        </p:nvSpPr>
        <p:spPr>
          <a:xfrm>
            <a:off x="1833235" y="1306198"/>
            <a:ext cx="44676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Encuentra la figura que es…</a:t>
            </a:r>
          </a:p>
        </p:txBody>
      </p:sp>
    </p:spTree>
    <p:extLst>
      <p:ext uri="{BB962C8B-B14F-4D97-AF65-F5344CB8AC3E}">
        <p14:creationId xmlns:p14="http://schemas.microsoft.com/office/powerpoint/2010/main" val="305682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42B6338D-8DB0-40E4-B94D-24BB8188B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062" y="5416051"/>
            <a:ext cx="791216" cy="76327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1C3AB71-A27C-4D8D-9A71-1BECB3A367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572" y="4436585"/>
            <a:ext cx="791216" cy="76327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2166FA28-8D21-4522-888B-BF5E059C8E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250" y="3289967"/>
            <a:ext cx="791216" cy="763276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C83296D-987D-48A2-943E-125288B1BC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922" y="4495798"/>
            <a:ext cx="702583" cy="67777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32D369F1-2D02-448E-92D1-7C9CE955C7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273" y="4436585"/>
            <a:ext cx="791216" cy="763276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F1175D78-C9FD-4EB5-8D82-C027E10578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391" y="5563326"/>
            <a:ext cx="749268" cy="72281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AE99BE4-EAFE-449A-A8EF-57E8BC79B9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45" y="5505281"/>
            <a:ext cx="791216" cy="763276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5E179A75-5AAB-47A2-A9B3-43C11010A8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009" y="5344785"/>
            <a:ext cx="948216" cy="914732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8241B976-6A41-401C-85FC-A282173C1CE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0773" y="5416051"/>
            <a:ext cx="791216" cy="763276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4302DAD9-8DEF-49BA-8682-C026B773D78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304" y="5416051"/>
            <a:ext cx="791216" cy="763276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CC1C266E-79A2-45AD-8B74-74417A3C29B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485" y="3289967"/>
            <a:ext cx="791216" cy="763276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641912B4-7D18-4ECA-98E0-55292ECA526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348" y="5477437"/>
            <a:ext cx="791216" cy="763276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AA3C06BC-5FF3-421A-A2DE-1906F64E8B2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528" y="3267624"/>
            <a:ext cx="791216" cy="763276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B23E48EF-E503-4A38-B28F-A1DC9B1B79F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860" y="3146107"/>
            <a:ext cx="791216" cy="763276"/>
          </a:xfrm>
          <a:prstGeom prst="rect">
            <a:avLst/>
          </a:prstGeom>
        </p:spPr>
      </p:pic>
      <p:pic>
        <p:nvPicPr>
          <p:cNvPr id="81" name="Imagen 80">
            <a:extLst>
              <a:ext uri="{FF2B5EF4-FFF2-40B4-BE49-F238E27FC236}">
                <a16:creationId xmlns:a16="http://schemas.microsoft.com/office/drawing/2014/main" id="{93F7FF83-0712-4F8A-9409-4E0B94612E1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326" y="4436585"/>
            <a:ext cx="791216" cy="763276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9D3EA547-9B1E-4A9E-9068-1DC925BF399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349" y="4436585"/>
            <a:ext cx="791216" cy="763276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CC1BE97B-F29D-47B9-806D-B92F6818B42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981" y="4436585"/>
            <a:ext cx="791216" cy="763276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BB9800C9-247B-4AD5-A89D-0287B50E766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227" y="3249882"/>
            <a:ext cx="885898" cy="854614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4A5D5211-B710-4E6B-B729-E54302B8976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762" y="5479403"/>
            <a:ext cx="791216" cy="763276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58A6E4C3-5DFB-4AC2-8659-4E148C1C3C31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19" y="3334581"/>
            <a:ext cx="791216" cy="763276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C5AF4CC1-762D-4343-A125-90DE29CE1DC7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975" y="4436585"/>
            <a:ext cx="791216" cy="749399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DAC3908C-D5FE-44A0-BB0A-05A94183651B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612" y="2996491"/>
            <a:ext cx="908782" cy="1000298"/>
          </a:xfrm>
          <a:prstGeom prst="rect">
            <a:avLst/>
          </a:prstGeom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73EF14B2-894D-44FC-927F-B0E372B66AF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05" y="3236241"/>
            <a:ext cx="810952" cy="763276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39E9556-485D-425B-9F12-CBD07B0DD39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867" y="5627458"/>
            <a:ext cx="537917" cy="518921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53CFE82F-016D-408B-B0CD-597B12B4D7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2272" y="4369190"/>
            <a:ext cx="791216" cy="763276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2E88924B-8CC6-4851-AA9B-4B85DE5D11E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658" y="5496241"/>
            <a:ext cx="791216" cy="763276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513EF395-FF0F-4D7F-BA3D-0C4813623A9A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413" y="5227766"/>
            <a:ext cx="908782" cy="1000298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0ACACC82-D5E6-4FB4-BDF7-B7A5E82B00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615" y="3369129"/>
            <a:ext cx="791216" cy="763276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E51E99BA-D74D-436A-AD92-2251244A5981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304" y="3267624"/>
            <a:ext cx="791216" cy="749399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9B675638-BDFD-42FB-968A-910255E2C564}"/>
              </a:ext>
            </a:extLst>
          </p:cNvPr>
          <p:cNvSpPr txBox="1"/>
          <p:nvPr/>
        </p:nvSpPr>
        <p:spPr>
          <a:xfrm>
            <a:off x="5755213" y="1171933"/>
            <a:ext cx="4204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>
                <a:solidFill>
                  <a:srgbClr val="7030A0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Un juguete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C07D656A-06EF-44B5-9CA2-1431D4C62730}"/>
              </a:ext>
            </a:extLst>
          </p:cNvPr>
          <p:cNvSpPr txBox="1"/>
          <p:nvPr/>
        </p:nvSpPr>
        <p:spPr>
          <a:xfrm>
            <a:off x="1115940" y="249474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1C423567-551F-4A81-BFED-609FA645DC03}"/>
              </a:ext>
            </a:extLst>
          </p:cNvPr>
          <p:cNvSpPr txBox="1"/>
          <p:nvPr/>
        </p:nvSpPr>
        <p:spPr>
          <a:xfrm>
            <a:off x="2042141" y="249474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1E38B939-FD59-4D64-80C9-DA457F80ECE2}"/>
              </a:ext>
            </a:extLst>
          </p:cNvPr>
          <p:cNvSpPr txBox="1"/>
          <p:nvPr/>
        </p:nvSpPr>
        <p:spPr>
          <a:xfrm>
            <a:off x="4107519" y="249474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9A148C4E-7720-4970-BD68-978C7ED28026}"/>
              </a:ext>
            </a:extLst>
          </p:cNvPr>
          <p:cNvSpPr txBox="1"/>
          <p:nvPr/>
        </p:nvSpPr>
        <p:spPr>
          <a:xfrm>
            <a:off x="5102995" y="249474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1C832163-9B11-4281-A54F-365C358B3FAF}"/>
              </a:ext>
            </a:extLst>
          </p:cNvPr>
          <p:cNvSpPr txBox="1"/>
          <p:nvPr/>
        </p:nvSpPr>
        <p:spPr>
          <a:xfrm>
            <a:off x="6080442" y="249474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B3AF07EF-032C-4D16-B0C5-F337E5987889}"/>
              </a:ext>
            </a:extLst>
          </p:cNvPr>
          <p:cNvSpPr txBox="1"/>
          <p:nvPr/>
        </p:nvSpPr>
        <p:spPr>
          <a:xfrm>
            <a:off x="3116568" y="249474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1F71F0A0-6D6C-4557-8AF8-8D5B217708B9}"/>
              </a:ext>
            </a:extLst>
          </p:cNvPr>
          <p:cNvSpPr txBox="1"/>
          <p:nvPr/>
        </p:nvSpPr>
        <p:spPr>
          <a:xfrm>
            <a:off x="10936250" y="2507872"/>
            <a:ext cx="744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11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1351ADD8-3FC8-4E24-B2CE-0204F9B79D42}"/>
              </a:ext>
            </a:extLst>
          </p:cNvPr>
          <p:cNvSpPr txBox="1"/>
          <p:nvPr/>
        </p:nvSpPr>
        <p:spPr>
          <a:xfrm>
            <a:off x="7057889" y="2507872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8733378-92F2-4673-B418-F72DFE63A1B3}"/>
              </a:ext>
            </a:extLst>
          </p:cNvPr>
          <p:cNvSpPr txBox="1"/>
          <p:nvPr/>
        </p:nvSpPr>
        <p:spPr>
          <a:xfrm>
            <a:off x="7984090" y="2507872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96C1D4D9-71D1-48BF-89AF-A54A2D21424F}"/>
              </a:ext>
            </a:extLst>
          </p:cNvPr>
          <p:cNvSpPr txBox="1"/>
          <p:nvPr/>
        </p:nvSpPr>
        <p:spPr>
          <a:xfrm>
            <a:off x="9030812" y="2507872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F5ED6C74-88D7-4B6E-B33D-1960223878F1}"/>
              </a:ext>
            </a:extLst>
          </p:cNvPr>
          <p:cNvSpPr txBox="1"/>
          <p:nvPr/>
        </p:nvSpPr>
        <p:spPr>
          <a:xfrm>
            <a:off x="9968774" y="2535157"/>
            <a:ext cx="744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AFF5E710-6078-4D2B-8F2C-B5B0B5AD7860}"/>
              </a:ext>
            </a:extLst>
          </p:cNvPr>
          <p:cNvSpPr txBox="1"/>
          <p:nvPr/>
        </p:nvSpPr>
        <p:spPr>
          <a:xfrm>
            <a:off x="517696" y="336912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1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97771E3B-2FD0-40D6-83F8-897F71FE7F72}"/>
              </a:ext>
            </a:extLst>
          </p:cNvPr>
          <p:cNvSpPr txBox="1"/>
          <p:nvPr/>
        </p:nvSpPr>
        <p:spPr>
          <a:xfrm>
            <a:off x="458721" y="4514948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2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884A2F96-137B-4613-A956-8DD655B34ED4}"/>
              </a:ext>
            </a:extLst>
          </p:cNvPr>
          <p:cNvSpPr txBox="1"/>
          <p:nvPr/>
        </p:nvSpPr>
        <p:spPr>
          <a:xfrm>
            <a:off x="471198" y="5611399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chemeClr val="accent6"/>
                </a:solidFill>
              </a:rPr>
              <a:t>3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6F1E1299-BE69-429E-B788-828AE3F7272C}"/>
              </a:ext>
            </a:extLst>
          </p:cNvPr>
          <p:cNvSpPr txBox="1"/>
          <p:nvPr/>
        </p:nvSpPr>
        <p:spPr>
          <a:xfrm>
            <a:off x="1855216" y="1378022"/>
            <a:ext cx="44676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Encuentra la figura que es…</a:t>
            </a: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6F91DC38-ABD3-48D5-AC50-4A3B3CD734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590" y="4410295"/>
            <a:ext cx="791216" cy="763276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3C30D8A7-F4E0-49D3-88F2-8D0C6D9167C7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49" y="3296905"/>
            <a:ext cx="791216" cy="749399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1B61B10E-5BFE-474B-A179-56D9BD98E02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849" y="4104496"/>
            <a:ext cx="908782" cy="1000298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D1F31F32-E6B5-4FDE-AFE5-8D3F7D627209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750" y="4344365"/>
            <a:ext cx="810952" cy="76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4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adroTexto 102">
            <a:extLst>
              <a:ext uri="{FF2B5EF4-FFF2-40B4-BE49-F238E27FC236}">
                <a16:creationId xmlns:a16="http://schemas.microsoft.com/office/drawing/2014/main" id="{BF497937-E769-4C53-9265-264E6DDEAEC6}"/>
              </a:ext>
            </a:extLst>
          </p:cNvPr>
          <p:cNvSpPr txBox="1"/>
          <p:nvPr/>
        </p:nvSpPr>
        <p:spPr>
          <a:xfrm>
            <a:off x="9055900" y="2445375"/>
            <a:ext cx="177338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7030A0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2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8CC09F12-A8FB-4837-9439-00856BA718E9}"/>
              </a:ext>
            </a:extLst>
          </p:cNvPr>
          <p:cNvSpPr txBox="1"/>
          <p:nvPr/>
        </p:nvSpPr>
        <p:spPr>
          <a:xfrm>
            <a:off x="-3137" y="3917607"/>
            <a:ext cx="12195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Encuentra la figura repetida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041B533E-2852-4B89-B6EA-E83B002ACC7C}"/>
              </a:ext>
            </a:extLst>
          </p:cNvPr>
          <p:cNvSpPr txBox="1"/>
          <p:nvPr/>
        </p:nvSpPr>
        <p:spPr>
          <a:xfrm>
            <a:off x="1899102" y="2401679"/>
            <a:ext cx="758994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800" dirty="0">
                <a:solidFill>
                  <a:srgbClr val="EB6E19"/>
                </a:solidFill>
                <a:latin typeface="Charline" panose="02000500000000000000" pitchFamily="2" charset="0"/>
                <a:ea typeface="Cutie Patootie" panose="02000603000000000000" pitchFamily="2" charset="0"/>
              </a:rPr>
              <a:t>Dinámica</a:t>
            </a: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2E2534DC-A6CB-42F9-9A9D-EB23EDFB3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512" y="3157969"/>
            <a:ext cx="864576" cy="8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99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27" grpId="0"/>
      <p:bldP spid="1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2F46AA8-FC2A-4A36-B41F-03C54E060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058767"/>
              </p:ext>
            </p:extLst>
          </p:nvPr>
        </p:nvGraphicFramePr>
        <p:xfrm>
          <a:off x="2251323" y="1199557"/>
          <a:ext cx="7981608" cy="5135268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330268">
                  <a:extLst>
                    <a:ext uri="{9D8B030D-6E8A-4147-A177-3AD203B41FA5}">
                      <a16:colId xmlns:a16="http://schemas.microsoft.com/office/drawing/2014/main" val="540193565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3516479620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1434276508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209263040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2745515453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2471123812"/>
                    </a:ext>
                  </a:extLst>
                </a:gridCol>
              </a:tblGrid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283716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1932233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849522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980771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77630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560907"/>
                  </a:ext>
                </a:extLst>
              </a:tr>
            </a:tbl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id="{D3074904-8FB9-43A9-99D0-A7EAEE87C5EF}"/>
              </a:ext>
            </a:extLst>
          </p:cNvPr>
          <p:cNvSpPr txBox="1"/>
          <p:nvPr/>
        </p:nvSpPr>
        <p:spPr>
          <a:xfrm>
            <a:off x="2655330" y="606403"/>
            <a:ext cx="52108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2D326B8-93AE-454C-B04C-1F24D4ED2124}"/>
              </a:ext>
            </a:extLst>
          </p:cNvPr>
          <p:cNvSpPr txBox="1"/>
          <p:nvPr/>
        </p:nvSpPr>
        <p:spPr>
          <a:xfrm>
            <a:off x="3821014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B1C5558-559A-4354-8890-B9DD92051618}"/>
              </a:ext>
            </a:extLst>
          </p:cNvPr>
          <p:cNvSpPr txBox="1"/>
          <p:nvPr/>
        </p:nvSpPr>
        <p:spPr>
          <a:xfrm>
            <a:off x="5165398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35505E3-D114-45DD-A07D-304F64894262}"/>
              </a:ext>
            </a:extLst>
          </p:cNvPr>
          <p:cNvSpPr txBox="1"/>
          <p:nvPr/>
        </p:nvSpPr>
        <p:spPr>
          <a:xfrm>
            <a:off x="6509782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0FA1FF2-E2E4-4C8F-90FE-D244C924B743}"/>
              </a:ext>
            </a:extLst>
          </p:cNvPr>
          <p:cNvSpPr txBox="1"/>
          <p:nvPr/>
        </p:nvSpPr>
        <p:spPr>
          <a:xfrm>
            <a:off x="7854166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4C278C8-0FFF-4CBD-9CD5-3A5B0B5ACEC9}"/>
              </a:ext>
            </a:extLst>
          </p:cNvPr>
          <p:cNvSpPr txBox="1"/>
          <p:nvPr/>
        </p:nvSpPr>
        <p:spPr>
          <a:xfrm>
            <a:off x="9198550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6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A8C9D95-3389-417E-9580-C61859765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593" y="2195467"/>
            <a:ext cx="659539" cy="659539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1110E1DB-3F8B-42D8-AC01-910C76B237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354" y="3781299"/>
            <a:ext cx="659539" cy="65953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068EB9EC-05D3-419A-9D17-CF2DEFD9DA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160" y="3001697"/>
            <a:ext cx="541128" cy="541128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4B6C5B7E-6C23-4BD8-9E8A-E3729292AF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896" y="2147380"/>
            <a:ext cx="659539" cy="659539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3CB17D1E-A558-45CE-AD27-999E4C0A7E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089" y="1351167"/>
            <a:ext cx="659539" cy="659539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54A4CD81-1348-4ABD-B6F6-A9AB47F816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479" y="2152268"/>
            <a:ext cx="659539" cy="659539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09E66F3-91E6-403E-965D-E7AF79890B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289" y="2207994"/>
            <a:ext cx="659539" cy="659539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FBCD3A34-2D33-433D-B336-79D451F5A7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244" y="3841481"/>
            <a:ext cx="776463" cy="776463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468F0190-32CE-4B6A-A49C-511A8358BAC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321" y="4723646"/>
            <a:ext cx="609211" cy="609211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D18FC31A-5E76-4165-B433-92209963905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006" y="5606378"/>
            <a:ext cx="595588" cy="595588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BD18FABE-581C-458D-A959-30057B9FE54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411" y="4781992"/>
            <a:ext cx="618797" cy="618797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C4E42875-0902-49F9-BCD4-3D66523B385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454" y="3716124"/>
            <a:ext cx="790411" cy="790411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B41BEF16-DE83-4ACB-991D-E2CC5A99D90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076" y="3043994"/>
            <a:ext cx="659539" cy="659539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097049C0-47F1-459D-B59D-648379E8EFD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331" y="2934212"/>
            <a:ext cx="659539" cy="659539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5FFF3440-2C2E-4F41-89DC-FB40CD09D34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932" y="3988259"/>
            <a:ext cx="659539" cy="659539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96D06BC0-275E-4301-B7A3-C5BB4ACBEC2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734" y="1359345"/>
            <a:ext cx="659539" cy="659539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65C040AA-758D-4EE6-9D64-918D35E7CF8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550" y="2181810"/>
            <a:ext cx="659539" cy="659539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AC14BA0D-E67C-4E5B-BF39-6B2460A8064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093" y="3928145"/>
            <a:ext cx="659539" cy="659539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5EDF22C2-DBF9-416A-87C0-47E281374F7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143" y="1359345"/>
            <a:ext cx="651361" cy="651361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75BAC2E1-A647-4FD2-A654-1E20F670774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358" y="1359345"/>
            <a:ext cx="659539" cy="659539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38F53E9A-A8E7-4760-B52C-9EE16CA9FF9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580" y="1308397"/>
            <a:ext cx="659539" cy="659539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555953F6-68D1-4767-BD70-5BDA1D7B0EF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1523">
            <a:off x="2609513" y="2152269"/>
            <a:ext cx="659539" cy="659539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CA1D34F6-36AE-4EFE-B0CD-06A3A0F955F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843" y="4741250"/>
            <a:ext cx="659539" cy="659539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A00CDF23-A27D-4B2F-AB79-1BA64237410D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971" y="4785021"/>
            <a:ext cx="659539" cy="659539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0DF4EE27-95D9-4A99-BEDD-157EEA5007E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173" y="5553277"/>
            <a:ext cx="659539" cy="659539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310A2ACD-F777-4D3F-85F8-2CA99EF09DA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360" y="2965912"/>
            <a:ext cx="687581" cy="687581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3949C4A2-C799-4C68-947E-099453B2332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289" y="4817438"/>
            <a:ext cx="500133" cy="500133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FB6AEBFA-FB65-45D9-BC63-DAE53706F1AD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733" y="2993954"/>
            <a:ext cx="659539" cy="659539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8946B0A8-3208-4BF5-A3D3-CB2E75EFFF9F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160" y="4715106"/>
            <a:ext cx="659539" cy="647548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02BDB514-EABF-4F61-80A6-C611F8F32A70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799" y="1308397"/>
            <a:ext cx="675991" cy="659539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A70A8A59-3388-4388-83C0-DEE0333A344D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741" y="5348469"/>
            <a:ext cx="757539" cy="864347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F7416991-DD2E-49B2-9351-AE0D76BE5E9A}"/>
              </a:ext>
            </a:extLst>
          </p:cNvPr>
          <p:cNvSpPr txBox="1"/>
          <p:nvPr/>
        </p:nvSpPr>
        <p:spPr>
          <a:xfrm>
            <a:off x="1714739" y="1359345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B5788CA4-CEC1-42FB-90AD-27E8698E7094}"/>
              </a:ext>
            </a:extLst>
          </p:cNvPr>
          <p:cNvSpPr txBox="1"/>
          <p:nvPr/>
        </p:nvSpPr>
        <p:spPr>
          <a:xfrm>
            <a:off x="1714739" y="2207727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16BCBBB2-71F4-43F9-BC22-04EC03B03204}"/>
              </a:ext>
            </a:extLst>
          </p:cNvPr>
          <p:cNvSpPr txBox="1"/>
          <p:nvPr/>
        </p:nvSpPr>
        <p:spPr>
          <a:xfrm>
            <a:off x="1714739" y="3050556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B7A8921F-1C42-41A6-AA1E-D8CCBB1D0BEE}"/>
              </a:ext>
            </a:extLst>
          </p:cNvPr>
          <p:cNvSpPr txBox="1"/>
          <p:nvPr/>
        </p:nvSpPr>
        <p:spPr>
          <a:xfrm>
            <a:off x="1714739" y="3841481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6FD79ADF-FAE4-4AAD-B498-05453744D8A1}"/>
              </a:ext>
            </a:extLst>
          </p:cNvPr>
          <p:cNvSpPr txBox="1"/>
          <p:nvPr/>
        </p:nvSpPr>
        <p:spPr>
          <a:xfrm>
            <a:off x="1714739" y="474125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561CC6D-9EA3-432C-9D41-E19FDE8B3339}"/>
              </a:ext>
            </a:extLst>
          </p:cNvPr>
          <p:cNvSpPr txBox="1"/>
          <p:nvPr/>
        </p:nvSpPr>
        <p:spPr>
          <a:xfrm>
            <a:off x="1714739" y="562646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76A6DC6C-911E-470E-8461-17B3B842E950}"/>
              </a:ext>
            </a:extLst>
          </p:cNvPr>
          <p:cNvSpPr txBox="1"/>
          <p:nvPr/>
        </p:nvSpPr>
        <p:spPr>
          <a:xfrm>
            <a:off x="2600400" y="163455"/>
            <a:ext cx="6918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Encuentra la figura repetida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C8FE9CF7-57BA-4628-801D-7C37F5FB5DB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38" y="5605229"/>
            <a:ext cx="659539" cy="65953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71172E8-85D1-4E8F-813E-861D18BBA151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570" y="5622327"/>
            <a:ext cx="585569" cy="58556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67393E1-75AC-4A00-9C41-9A8F0AB8EF8A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525" y="3053439"/>
            <a:ext cx="557489" cy="557489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D3BECB04-7DD2-412F-9C2E-8A89B02EDF2D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190" y="5535611"/>
            <a:ext cx="706700" cy="706700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2C9D84B-407A-4BEB-A892-31DBF6E853D1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190" y="3919754"/>
            <a:ext cx="603314" cy="60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95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2F46AA8-FC2A-4A36-B41F-03C54E0608F8}"/>
              </a:ext>
            </a:extLst>
          </p:cNvPr>
          <p:cNvGraphicFramePr>
            <a:graphicFrameLocks noGrp="1"/>
          </p:cNvGraphicFramePr>
          <p:nvPr/>
        </p:nvGraphicFramePr>
        <p:xfrm>
          <a:off x="2251323" y="1199557"/>
          <a:ext cx="7981608" cy="5135268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330268">
                  <a:extLst>
                    <a:ext uri="{9D8B030D-6E8A-4147-A177-3AD203B41FA5}">
                      <a16:colId xmlns:a16="http://schemas.microsoft.com/office/drawing/2014/main" val="540193565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3516479620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1434276508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209263040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2745515453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2471123812"/>
                    </a:ext>
                  </a:extLst>
                </a:gridCol>
              </a:tblGrid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283716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1932233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849522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980771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77630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560907"/>
                  </a:ext>
                </a:extLst>
              </a:tr>
            </a:tbl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id="{D3074904-8FB9-43A9-99D0-A7EAEE87C5EF}"/>
              </a:ext>
            </a:extLst>
          </p:cNvPr>
          <p:cNvSpPr txBox="1"/>
          <p:nvPr/>
        </p:nvSpPr>
        <p:spPr>
          <a:xfrm>
            <a:off x="2655330" y="606403"/>
            <a:ext cx="52108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2D326B8-93AE-454C-B04C-1F24D4ED2124}"/>
              </a:ext>
            </a:extLst>
          </p:cNvPr>
          <p:cNvSpPr txBox="1"/>
          <p:nvPr/>
        </p:nvSpPr>
        <p:spPr>
          <a:xfrm>
            <a:off x="3821014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B1C5558-559A-4354-8890-B9DD92051618}"/>
              </a:ext>
            </a:extLst>
          </p:cNvPr>
          <p:cNvSpPr txBox="1"/>
          <p:nvPr/>
        </p:nvSpPr>
        <p:spPr>
          <a:xfrm>
            <a:off x="5165398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35505E3-D114-45DD-A07D-304F64894262}"/>
              </a:ext>
            </a:extLst>
          </p:cNvPr>
          <p:cNvSpPr txBox="1"/>
          <p:nvPr/>
        </p:nvSpPr>
        <p:spPr>
          <a:xfrm>
            <a:off x="6509782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0FA1FF2-E2E4-4C8F-90FE-D244C924B743}"/>
              </a:ext>
            </a:extLst>
          </p:cNvPr>
          <p:cNvSpPr txBox="1"/>
          <p:nvPr/>
        </p:nvSpPr>
        <p:spPr>
          <a:xfrm>
            <a:off x="7854166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4C278C8-0FFF-4CBD-9CD5-3A5B0B5ACEC9}"/>
              </a:ext>
            </a:extLst>
          </p:cNvPr>
          <p:cNvSpPr txBox="1"/>
          <p:nvPr/>
        </p:nvSpPr>
        <p:spPr>
          <a:xfrm>
            <a:off x="9198550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6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A8C9D95-3389-417E-9580-C61859765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593" y="2195467"/>
            <a:ext cx="659539" cy="659539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1110E1DB-3F8B-42D8-AC01-910C76B237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354" y="3781299"/>
            <a:ext cx="659539" cy="65953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068EB9EC-05D3-419A-9D17-CF2DEFD9DA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930" y="5658443"/>
            <a:ext cx="541128" cy="541128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4B6C5B7E-6C23-4BD8-9E8A-E3729292AF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896" y="2147380"/>
            <a:ext cx="659539" cy="659539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3CB17D1E-A558-45CE-AD27-999E4C0A7E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089" y="1351167"/>
            <a:ext cx="659539" cy="659539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54A4CD81-1348-4ABD-B6F6-A9AB47F816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479" y="2152268"/>
            <a:ext cx="659539" cy="659539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09E66F3-91E6-403E-965D-E7AF79890B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289" y="2207994"/>
            <a:ext cx="659539" cy="659539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FBCD3A34-2D33-433D-B336-79D451F5A7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244" y="3841481"/>
            <a:ext cx="776463" cy="776463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468F0190-32CE-4B6A-A49C-511A8358BAC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321" y="4723646"/>
            <a:ext cx="609211" cy="609211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D18FC31A-5E76-4165-B433-92209963905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006" y="5606378"/>
            <a:ext cx="595588" cy="595588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BD18FABE-581C-458D-A959-30057B9FE54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411" y="4781992"/>
            <a:ext cx="618797" cy="618797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C4E42875-0902-49F9-BCD4-3D66523B385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454" y="3716124"/>
            <a:ext cx="790411" cy="790411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B41BEF16-DE83-4ACB-991D-E2CC5A99D90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076" y="3043994"/>
            <a:ext cx="659539" cy="659539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097049C0-47F1-459D-B59D-648379E8EFD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331" y="2934212"/>
            <a:ext cx="659539" cy="659539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5FFF3440-2C2E-4F41-89DC-FB40CD09D34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932" y="3988259"/>
            <a:ext cx="659539" cy="659539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96D06BC0-275E-4301-B7A3-C5BB4ACBEC2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734" y="1359345"/>
            <a:ext cx="659539" cy="659539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65C040AA-758D-4EE6-9D64-918D35E7CF8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550" y="2181810"/>
            <a:ext cx="659539" cy="659539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AC14BA0D-E67C-4E5B-BF39-6B2460A8064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093" y="3928145"/>
            <a:ext cx="659539" cy="659539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5EDF22C2-DBF9-416A-87C0-47E281374F7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143" y="1359345"/>
            <a:ext cx="651361" cy="651361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75BAC2E1-A647-4FD2-A654-1E20F670774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358" y="1359345"/>
            <a:ext cx="659539" cy="659539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38F53E9A-A8E7-4760-B52C-9EE16CA9FF9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580" y="1308397"/>
            <a:ext cx="659539" cy="659539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555953F6-68D1-4767-BD70-5BDA1D7B0EF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1523">
            <a:off x="2609513" y="2152269"/>
            <a:ext cx="659539" cy="659539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CA1D34F6-36AE-4EFE-B0CD-06A3A0F955F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843" y="4741250"/>
            <a:ext cx="659539" cy="659539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A00CDF23-A27D-4B2F-AB79-1BA64237410D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971" y="4785021"/>
            <a:ext cx="659539" cy="659539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0DF4EE27-95D9-4A99-BEDD-157EEA5007E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173" y="5553277"/>
            <a:ext cx="659539" cy="659539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310A2ACD-F777-4D3F-85F8-2CA99EF09DA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360" y="2965912"/>
            <a:ext cx="687581" cy="687581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3949C4A2-C799-4C68-947E-099453B2332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289" y="4817438"/>
            <a:ext cx="500133" cy="500133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FB6AEBFA-FB65-45D9-BC63-DAE53706F1AD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733" y="2993954"/>
            <a:ext cx="659539" cy="659539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8946B0A8-3208-4BF5-A3D3-CB2E75EFFF9F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160" y="4715106"/>
            <a:ext cx="659539" cy="647548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02BDB514-EABF-4F61-80A6-C611F8F32A70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799" y="1308397"/>
            <a:ext cx="675991" cy="659539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A70A8A59-3388-4388-83C0-DEE0333A344D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741" y="5348469"/>
            <a:ext cx="757539" cy="864347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F7416991-DD2E-49B2-9351-AE0D76BE5E9A}"/>
              </a:ext>
            </a:extLst>
          </p:cNvPr>
          <p:cNvSpPr txBox="1"/>
          <p:nvPr/>
        </p:nvSpPr>
        <p:spPr>
          <a:xfrm>
            <a:off x="1714739" y="1359345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B5788CA4-CEC1-42FB-90AD-27E8698E7094}"/>
              </a:ext>
            </a:extLst>
          </p:cNvPr>
          <p:cNvSpPr txBox="1"/>
          <p:nvPr/>
        </p:nvSpPr>
        <p:spPr>
          <a:xfrm>
            <a:off x="1714739" y="2207727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16BCBBB2-71F4-43F9-BC22-04EC03B03204}"/>
              </a:ext>
            </a:extLst>
          </p:cNvPr>
          <p:cNvSpPr txBox="1"/>
          <p:nvPr/>
        </p:nvSpPr>
        <p:spPr>
          <a:xfrm>
            <a:off x="1714739" y="3050556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B7A8921F-1C42-41A6-AA1E-D8CCBB1D0BEE}"/>
              </a:ext>
            </a:extLst>
          </p:cNvPr>
          <p:cNvSpPr txBox="1"/>
          <p:nvPr/>
        </p:nvSpPr>
        <p:spPr>
          <a:xfrm>
            <a:off x="1714739" y="3841481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6FD79ADF-FAE4-4AAD-B498-05453744D8A1}"/>
              </a:ext>
            </a:extLst>
          </p:cNvPr>
          <p:cNvSpPr txBox="1"/>
          <p:nvPr/>
        </p:nvSpPr>
        <p:spPr>
          <a:xfrm>
            <a:off x="1714739" y="474125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561CC6D-9EA3-432C-9D41-E19FDE8B3339}"/>
              </a:ext>
            </a:extLst>
          </p:cNvPr>
          <p:cNvSpPr txBox="1"/>
          <p:nvPr/>
        </p:nvSpPr>
        <p:spPr>
          <a:xfrm>
            <a:off x="1714739" y="562646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76A6DC6C-911E-470E-8461-17B3B842E950}"/>
              </a:ext>
            </a:extLst>
          </p:cNvPr>
          <p:cNvSpPr txBox="1"/>
          <p:nvPr/>
        </p:nvSpPr>
        <p:spPr>
          <a:xfrm>
            <a:off x="2600400" y="163455"/>
            <a:ext cx="6918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Encuentra la figura repetida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71172E8-85D1-4E8F-813E-861D18BBA151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570" y="5622327"/>
            <a:ext cx="585569" cy="58556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67393E1-75AC-4A00-9C41-9A8F0AB8EF8A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525" y="3053439"/>
            <a:ext cx="557489" cy="557489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D3BECB04-7DD2-412F-9C2E-8A89B02EDF2D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190" y="5535611"/>
            <a:ext cx="706700" cy="706700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2C9D84B-407A-4BEB-A892-31DBF6E853D1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190" y="3919754"/>
            <a:ext cx="603314" cy="603314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67391047-B480-4BB4-A84E-BEA3E6E507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303" y="2979932"/>
            <a:ext cx="659539" cy="65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84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92F46AA8-FC2A-4A36-B41F-03C54E0608F8}"/>
              </a:ext>
            </a:extLst>
          </p:cNvPr>
          <p:cNvGraphicFramePr>
            <a:graphicFrameLocks noGrp="1"/>
          </p:cNvGraphicFramePr>
          <p:nvPr/>
        </p:nvGraphicFramePr>
        <p:xfrm>
          <a:off x="2251323" y="1199557"/>
          <a:ext cx="7981608" cy="5135268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330268">
                  <a:extLst>
                    <a:ext uri="{9D8B030D-6E8A-4147-A177-3AD203B41FA5}">
                      <a16:colId xmlns:a16="http://schemas.microsoft.com/office/drawing/2014/main" val="540193565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3516479620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1434276508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209263040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2745515453"/>
                    </a:ext>
                  </a:extLst>
                </a:gridCol>
                <a:gridCol w="1330268">
                  <a:extLst>
                    <a:ext uri="{9D8B030D-6E8A-4147-A177-3AD203B41FA5}">
                      <a16:colId xmlns:a16="http://schemas.microsoft.com/office/drawing/2014/main" val="2471123812"/>
                    </a:ext>
                  </a:extLst>
                </a:gridCol>
              </a:tblGrid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283716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1932233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849522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980771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77630"/>
                  </a:ext>
                </a:extLst>
              </a:tr>
              <a:tr h="855878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560907"/>
                  </a:ext>
                </a:extLst>
              </a:tr>
            </a:tbl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id="{D3074904-8FB9-43A9-99D0-A7EAEE87C5EF}"/>
              </a:ext>
            </a:extLst>
          </p:cNvPr>
          <p:cNvSpPr txBox="1"/>
          <p:nvPr/>
        </p:nvSpPr>
        <p:spPr>
          <a:xfrm>
            <a:off x="2655330" y="606403"/>
            <a:ext cx="52108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2D326B8-93AE-454C-B04C-1F24D4ED2124}"/>
              </a:ext>
            </a:extLst>
          </p:cNvPr>
          <p:cNvSpPr txBox="1"/>
          <p:nvPr/>
        </p:nvSpPr>
        <p:spPr>
          <a:xfrm>
            <a:off x="3821014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B1C5558-559A-4354-8890-B9DD92051618}"/>
              </a:ext>
            </a:extLst>
          </p:cNvPr>
          <p:cNvSpPr txBox="1"/>
          <p:nvPr/>
        </p:nvSpPr>
        <p:spPr>
          <a:xfrm>
            <a:off x="5165398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35505E3-D114-45DD-A07D-304F64894262}"/>
              </a:ext>
            </a:extLst>
          </p:cNvPr>
          <p:cNvSpPr txBox="1"/>
          <p:nvPr/>
        </p:nvSpPr>
        <p:spPr>
          <a:xfrm>
            <a:off x="6509782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0FA1FF2-E2E4-4C8F-90FE-D244C924B743}"/>
              </a:ext>
            </a:extLst>
          </p:cNvPr>
          <p:cNvSpPr txBox="1"/>
          <p:nvPr/>
        </p:nvSpPr>
        <p:spPr>
          <a:xfrm>
            <a:off x="7854166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4C278C8-0FFF-4CBD-9CD5-3A5B0B5ACEC9}"/>
              </a:ext>
            </a:extLst>
          </p:cNvPr>
          <p:cNvSpPr txBox="1"/>
          <p:nvPr/>
        </p:nvSpPr>
        <p:spPr>
          <a:xfrm>
            <a:off x="9198550" y="606403"/>
            <a:ext cx="680724" cy="7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>
              <a:spcBef>
                <a:spcPts val="600"/>
              </a:spcBef>
            </a:pPr>
            <a:r>
              <a:rPr lang="es-MX" sz="4000" b="1" dirty="0">
                <a:solidFill>
                  <a:srgbClr val="C00000"/>
                </a:solidFill>
              </a:rPr>
              <a:t>6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A8C9D95-3389-417E-9580-C61859765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593" y="2195467"/>
            <a:ext cx="659539" cy="659539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1110E1DB-3F8B-42D8-AC01-910C76B237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354" y="3781299"/>
            <a:ext cx="659539" cy="65953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068EB9EC-05D3-419A-9D17-CF2DEFD9DA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930" y="5658443"/>
            <a:ext cx="541128" cy="541128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4B6C5B7E-6C23-4BD8-9E8A-E3729292AF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896" y="2147380"/>
            <a:ext cx="659539" cy="659539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3CB17D1E-A558-45CE-AD27-999E4C0A7E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089" y="1351167"/>
            <a:ext cx="659539" cy="659539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54A4CD81-1348-4ABD-B6F6-A9AB47F816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479" y="2152268"/>
            <a:ext cx="659539" cy="659539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09E66F3-91E6-403E-965D-E7AF79890B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289" y="2207994"/>
            <a:ext cx="659539" cy="659539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FBCD3A34-2D33-433D-B336-79D451F5A7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955" y="1289310"/>
            <a:ext cx="776463" cy="776463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468F0190-32CE-4B6A-A49C-511A8358BAC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321" y="4723646"/>
            <a:ext cx="609211" cy="609211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D18FC31A-5E76-4165-B433-92209963905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006" y="5606378"/>
            <a:ext cx="595588" cy="595588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BD18FABE-581C-458D-A959-30057B9FE54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411" y="4781992"/>
            <a:ext cx="618797" cy="618797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C4E42875-0902-49F9-BCD4-3D66523B385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652" y="3682078"/>
            <a:ext cx="790411" cy="790411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B41BEF16-DE83-4ACB-991D-E2CC5A99D90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076" y="3043994"/>
            <a:ext cx="659539" cy="659539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097049C0-47F1-459D-B59D-648379E8EFD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331" y="2934212"/>
            <a:ext cx="659539" cy="659539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5FFF3440-2C2E-4F41-89DC-FB40CD09D34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932" y="3988259"/>
            <a:ext cx="659539" cy="659539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96D06BC0-275E-4301-B7A3-C5BB4ACBEC2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168" y="1310966"/>
            <a:ext cx="659539" cy="659539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65C040AA-758D-4EE6-9D64-918D35E7CF8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550" y="2181810"/>
            <a:ext cx="659539" cy="659539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AC14BA0D-E67C-4E5B-BF39-6B2460A8064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093" y="3928145"/>
            <a:ext cx="659539" cy="659539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5EDF22C2-DBF9-416A-87C0-47E281374F7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143" y="1359345"/>
            <a:ext cx="651361" cy="651361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75BAC2E1-A647-4FD2-A654-1E20F670774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358" y="1359345"/>
            <a:ext cx="659539" cy="659539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38F53E9A-A8E7-4760-B52C-9EE16CA9FF9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400" y="3011726"/>
            <a:ext cx="659539" cy="659539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555953F6-68D1-4767-BD70-5BDA1D7B0EF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1523">
            <a:off x="2609513" y="2152269"/>
            <a:ext cx="659539" cy="659539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CA1D34F6-36AE-4EFE-B0CD-06A3A0F955F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843" y="4741250"/>
            <a:ext cx="659539" cy="659539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A00CDF23-A27D-4B2F-AB79-1BA64237410D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971" y="4785021"/>
            <a:ext cx="659539" cy="659539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0DF4EE27-95D9-4A99-BEDD-157EEA5007E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173" y="5553277"/>
            <a:ext cx="659539" cy="659539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310A2ACD-F777-4D3F-85F8-2CA99EF09DA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360" y="2965912"/>
            <a:ext cx="687581" cy="687581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3949C4A2-C799-4C68-947E-099453B2332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289" y="4817438"/>
            <a:ext cx="500133" cy="500133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FB6AEBFA-FB65-45D9-BC63-DAE53706F1AD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733" y="2993954"/>
            <a:ext cx="659539" cy="659539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8946B0A8-3208-4BF5-A3D3-CB2E75EFFF9F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160" y="4715106"/>
            <a:ext cx="659539" cy="647548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02BDB514-EABF-4F61-80A6-C611F8F32A70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799" y="1308397"/>
            <a:ext cx="675991" cy="659539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A70A8A59-3388-4388-83C0-DEE0333A344D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741" y="5348469"/>
            <a:ext cx="757539" cy="864347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F7416991-DD2E-49B2-9351-AE0D76BE5E9A}"/>
              </a:ext>
            </a:extLst>
          </p:cNvPr>
          <p:cNvSpPr txBox="1"/>
          <p:nvPr/>
        </p:nvSpPr>
        <p:spPr>
          <a:xfrm>
            <a:off x="1714739" y="1359345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B5788CA4-CEC1-42FB-90AD-27E8698E7094}"/>
              </a:ext>
            </a:extLst>
          </p:cNvPr>
          <p:cNvSpPr txBox="1"/>
          <p:nvPr/>
        </p:nvSpPr>
        <p:spPr>
          <a:xfrm>
            <a:off x="1714739" y="2207727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16BCBBB2-71F4-43F9-BC22-04EC03B03204}"/>
              </a:ext>
            </a:extLst>
          </p:cNvPr>
          <p:cNvSpPr txBox="1"/>
          <p:nvPr/>
        </p:nvSpPr>
        <p:spPr>
          <a:xfrm>
            <a:off x="1714739" y="3050556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B7A8921F-1C42-41A6-AA1E-D8CCBB1D0BEE}"/>
              </a:ext>
            </a:extLst>
          </p:cNvPr>
          <p:cNvSpPr txBox="1"/>
          <p:nvPr/>
        </p:nvSpPr>
        <p:spPr>
          <a:xfrm>
            <a:off x="1714739" y="3841481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4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6FD79ADF-FAE4-4AAD-B498-05453744D8A1}"/>
              </a:ext>
            </a:extLst>
          </p:cNvPr>
          <p:cNvSpPr txBox="1"/>
          <p:nvPr/>
        </p:nvSpPr>
        <p:spPr>
          <a:xfrm>
            <a:off x="1714739" y="4741250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6561CC6D-9EA3-432C-9D41-E19FDE8B3339}"/>
              </a:ext>
            </a:extLst>
          </p:cNvPr>
          <p:cNvSpPr txBox="1"/>
          <p:nvPr/>
        </p:nvSpPr>
        <p:spPr>
          <a:xfrm>
            <a:off x="1714739" y="5626464"/>
            <a:ext cx="583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b="1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76A6DC6C-911E-470E-8461-17B3B842E950}"/>
              </a:ext>
            </a:extLst>
          </p:cNvPr>
          <p:cNvSpPr txBox="1"/>
          <p:nvPr/>
        </p:nvSpPr>
        <p:spPr>
          <a:xfrm>
            <a:off x="2600400" y="163455"/>
            <a:ext cx="6918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Letters for Learners" pitchFamily="2" charset="0"/>
                <a:ea typeface="Cutie Patootie" panose="02000603000000000000" pitchFamily="2" charset="0"/>
              </a:rPr>
              <a:t>Encuentra la figura repetida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71172E8-85D1-4E8F-813E-861D18BBA151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570" y="5622327"/>
            <a:ext cx="585569" cy="58556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67393E1-75AC-4A00-9C41-9A8F0AB8EF8A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525" y="3053439"/>
            <a:ext cx="557489" cy="557489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D3BECB04-7DD2-412F-9C2E-8A89B02EDF2D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190" y="5535611"/>
            <a:ext cx="706700" cy="706700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B2C9D84B-407A-4BEB-A892-31DBF6E853D1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190" y="3919754"/>
            <a:ext cx="603314" cy="603314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8A55C398-6D02-4C01-96EE-6CE0E1FCA6E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932" y="3865654"/>
            <a:ext cx="659539" cy="65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27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1253</TotalTime>
  <Words>273</Words>
  <Application>Microsoft Office PowerPoint</Application>
  <PresentationFormat>Panorámica</PresentationFormat>
  <Paragraphs>184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Charline</vt:lpstr>
      <vt:lpstr>Letters for Learners</vt:lpstr>
      <vt:lpstr>Mango Salsa - Personal Use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Beety CM</dc:creator>
  <cp:lastModifiedBy>Beety CM</cp:lastModifiedBy>
  <cp:revision>20</cp:revision>
  <dcterms:created xsi:type="dcterms:W3CDTF">2021-08-22T18:42:34Z</dcterms:created>
  <dcterms:modified xsi:type="dcterms:W3CDTF">2021-10-11T17:48:17Z</dcterms:modified>
</cp:coreProperties>
</file>