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findtruckdrivingjobs.net/c/straight-truck-jobs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828800"/>
          </a:xfrm>
        </p:spPr>
        <p:txBody>
          <a:bodyPr>
            <a:noAutofit/>
          </a:bodyPr>
          <a:lstStyle/>
          <a:p>
            <a:pPr algn="ctr"/>
            <a:r>
              <a:rPr lang="en-IN" sz="4400" b="1" dirty="0" smtClean="0"/>
              <a:t/>
            </a:r>
            <a:br>
              <a:rPr lang="en-IN" sz="4400" b="1" dirty="0" smtClean="0"/>
            </a:br>
            <a:r>
              <a:rPr lang="en-IN" sz="4400" b="1" dirty="0" smtClean="0"/>
              <a:t/>
            </a:r>
            <a:br>
              <a:rPr lang="en-IN" sz="4400" b="1" dirty="0" smtClean="0"/>
            </a:br>
            <a:r>
              <a:rPr lang="en-IN" sz="4400" b="1" dirty="0" smtClean="0"/>
              <a:t/>
            </a:r>
            <a:br>
              <a:rPr lang="en-IN" sz="4400" b="1" dirty="0" smtClean="0"/>
            </a:br>
            <a:r>
              <a:rPr lang="en-IN" sz="4400" b="1" dirty="0" smtClean="0"/>
              <a:t/>
            </a:r>
            <a:br>
              <a:rPr lang="en-IN" sz="4400" b="1" dirty="0" smtClean="0"/>
            </a:br>
            <a:r>
              <a:rPr lang="en-IN" sz="4400" b="1" dirty="0" smtClean="0"/>
              <a:t/>
            </a:r>
            <a:br>
              <a:rPr lang="en-IN" sz="4400" b="1" dirty="0" smtClean="0"/>
            </a:br>
            <a:r>
              <a:rPr lang="en-IN" sz="4400" b="1" dirty="0" smtClean="0"/>
              <a:t/>
            </a:r>
            <a:br>
              <a:rPr lang="en-IN" sz="4400" b="1" dirty="0" smtClean="0"/>
            </a:br>
            <a:r>
              <a:rPr lang="en-IN" sz="4400" b="1" dirty="0" smtClean="0"/>
              <a:t/>
            </a:r>
            <a:br>
              <a:rPr lang="en-IN" sz="4400" b="1" dirty="0" smtClean="0"/>
            </a:br>
            <a:r>
              <a:rPr lang="en-IN" sz="4400" b="1" dirty="0" smtClean="0"/>
              <a:t/>
            </a:r>
            <a:br>
              <a:rPr lang="en-IN" sz="4400" b="1" dirty="0" smtClean="0"/>
            </a:br>
            <a:r>
              <a:rPr lang="en-IN" sz="4400" b="1" dirty="0" smtClean="0"/>
              <a:t/>
            </a:r>
            <a:br>
              <a:rPr lang="en-IN" sz="4400" b="1" dirty="0" smtClean="0"/>
            </a:br>
            <a:r>
              <a:rPr lang="en-IN" sz="4400" b="1" dirty="0" smtClean="0"/>
              <a:t/>
            </a:r>
            <a:br>
              <a:rPr lang="en-IN" sz="4400" b="1" dirty="0" smtClean="0"/>
            </a:br>
            <a:r>
              <a:rPr lang="en-IN" sz="4400" b="1" dirty="0" smtClean="0"/>
              <a:t>Straight Truck Jobs</a:t>
            </a:r>
            <a:r>
              <a:rPr lang="en-IN" sz="4400" dirty="0" smtClean="0"/>
              <a:t> </a:t>
            </a:r>
            <a:r>
              <a:rPr lang="en-IN" sz="4400" b="1" dirty="0" smtClean="0"/>
              <a:t/>
            </a:r>
            <a:br>
              <a:rPr lang="en-IN" sz="4400" b="1" dirty="0" smtClean="0"/>
            </a:br>
            <a:endParaRPr lang="en-IN" sz="4400" b="1" dirty="0"/>
          </a:p>
        </p:txBody>
      </p:sp>
      <p:pic>
        <p:nvPicPr>
          <p:cNvPr id="3" name="Picture 2" descr="C:\Users\Sony\Desktop\ashu\straight\5561606058_4b3c793352_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76400"/>
            <a:ext cx="8153400" cy="48452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3200" dirty="0" smtClean="0"/>
              <a:t>A straight truck is a huge truck wherein all axles are connected to a solitary frame.</a:t>
            </a:r>
            <a:endParaRPr lang="en-IN" sz="3200" dirty="0"/>
          </a:p>
        </p:txBody>
      </p:sp>
      <p:pic>
        <p:nvPicPr>
          <p:cNvPr id="2050" name="Picture 2" descr="C:\Users\Sony\Desktop\ashu\straight\24-Ft-Box-Straight-Tru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209800"/>
            <a:ext cx="7208837" cy="40434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ony\Desktop\ashu\straight\27_900_2007_freightliner_business_class_m2_106_straight_box_truck_233068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990600"/>
            <a:ext cx="6934200" cy="5200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ony\Desktop\ashu\straight\hino-expedi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143000"/>
            <a:ext cx="8398933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Sony\Desktop\ashu\straight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609600"/>
            <a:ext cx="7543800" cy="56288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Sony\Desktop\ashu\straight\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914400"/>
            <a:ext cx="8534401" cy="533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Sony\Desktop\ashu\straight\stright-tru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609600"/>
            <a:ext cx="7716671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Sony\Desktop\ashu\straight\ufr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838200"/>
            <a:ext cx="7938977" cy="533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524000"/>
          </a:xfrm>
        </p:spPr>
        <p:txBody>
          <a:bodyPr>
            <a:normAutofit/>
          </a:bodyPr>
          <a:lstStyle/>
          <a:p>
            <a:pPr algn="ctr"/>
            <a:r>
              <a:rPr lang="en-IN" sz="2400" dirty="0" smtClean="0"/>
              <a:t>How to Apply to </a:t>
            </a:r>
            <a:r>
              <a:rPr lang="en-IN" sz="2400" b="1" dirty="0" smtClean="0"/>
              <a:t>Straight truck jobs</a:t>
            </a:r>
            <a:br>
              <a:rPr lang="en-IN" sz="2400" b="1" dirty="0" smtClean="0"/>
            </a:br>
            <a:r>
              <a:rPr lang="en-IN" sz="2400" dirty="0" smtClean="0"/>
              <a:t>Click</a:t>
            </a:r>
            <a:br>
              <a:rPr lang="en-IN" sz="2400" dirty="0" smtClean="0"/>
            </a:br>
            <a:r>
              <a:rPr lang="en-IN" sz="2400" dirty="0" smtClean="0"/>
              <a:t> </a:t>
            </a:r>
            <a:r>
              <a:rPr lang="en-IN" sz="2400" dirty="0" smtClean="0">
                <a:hlinkClick r:id="rId2"/>
              </a:rPr>
              <a:t>http://findtruckdrivingjobs.net/c/straight-truck-jobs/ </a:t>
            </a:r>
            <a:br>
              <a:rPr lang="en-IN" sz="2400" dirty="0" smtClean="0">
                <a:hlinkClick r:id="rId2"/>
              </a:rPr>
            </a:br>
            <a:endParaRPr lang="en-IN" sz="2400" dirty="0"/>
          </a:p>
        </p:txBody>
      </p:sp>
      <p:pic>
        <p:nvPicPr>
          <p:cNvPr id="9219" name="Picture 3" descr="C:\Users\Sony\Desktop\ashu\straight\ur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09800"/>
            <a:ext cx="8153400" cy="44084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515</TotalTime>
  <Words>24</Words>
  <Application>Microsoft Office PowerPoint</Application>
  <PresentationFormat>On-screen Show (4:3)</PresentationFormat>
  <Paragraphs>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          Straight Truck Jobs  </vt:lpstr>
      <vt:lpstr>A straight truck is a huge truck wherein all axles are connected to a solitary frame.</vt:lpstr>
      <vt:lpstr>Slide 3</vt:lpstr>
      <vt:lpstr>Slide 4</vt:lpstr>
      <vt:lpstr>Slide 5</vt:lpstr>
      <vt:lpstr>Slide 6</vt:lpstr>
      <vt:lpstr>Slide 7</vt:lpstr>
      <vt:lpstr>Slide 8</vt:lpstr>
      <vt:lpstr>How to Apply to Straight truck jobs Click  http://findtruckdrivingjobs.net/c/straight-truck-jobs/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                     Dasani Warehouse Jobs </dc:title>
  <dc:creator>Sony</dc:creator>
  <cp:lastModifiedBy>Sony</cp:lastModifiedBy>
  <cp:revision>125</cp:revision>
  <dcterms:created xsi:type="dcterms:W3CDTF">2006-08-16T00:00:00Z</dcterms:created>
  <dcterms:modified xsi:type="dcterms:W3CDTF">2015-09-08T06:22:19Z</dcterms:modified>
</cp:coreProperties>
</file>