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4" r:id="rId9"/>
    <p:sldId id="265" r:id="rId10"/>
    <p:sldId id="261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403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BD3611-E15C-BA03-FB1D-8BA01D20B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41C495-F0C1-4F3E-AA3E-E6223241BF6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7D18E7-1E3F-590B-21DF-F4CF07C9F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C2ABE-C987-43FC-5005-E38455E1B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BED3E-E335-4725-A064-16962D998CB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91195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0D9A6-6F3B-370A-3AC2-7A5D9207F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9F9D75-961E-44EF-A989-C75C385968A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2ED76-8559-52CA-B14B-5E1AC7443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64FF8-EC6B-AD91-5E2A-845AB5D4F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092CC-CA06-4045-93CF-87656F3F029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6640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60BD54-0897-3938-5B79-7A6233E04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CC9B2B-F7CB-4C9D-9C0F-7B6AAF1F15D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A7BC1-8F2B-D39E-7A10-7724AE1F9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6D57F-24D5-7764-7506-EE3865A6B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3799F-6E6F-433D-9756-C23B11EC087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30948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5CCFA-B4B9-8F84-B48E-57CD0BF4B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61297E-1A98-453D-902D-BC5222BD5E9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0AADD-46DF-8314-7EC1-C4818FE07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52F81D-0EEF-DB7E-9A47-6BCFF7F64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1DE20C-5666-4C6A-986A-AC5A174BA4E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4443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2451C0-DCB5-FCE0-CD00-6881A634D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253683-DD31-4554-AF5A-EDEB6BB55E5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4AF1B-38A1-5C59-5255-83F7BCAAC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2B71C-B4E0-052F-DD7C-90B5D0E53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4B871-036D-4598-94CB-ED0CBB7C2F2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87894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9AF3E8D-8895-49FD-FE2F-6DE295D97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9095B4-5F72-4EE5-AA4A-8AD3B8411F1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A1CB006-E758-7159-9298-373B3A348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FC7DEDB-4508-188A-B63E-BCF02F10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5E62E-7B03-4185-A5FB-D1D6170F3B4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542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1CA5AF4-38C6-5AAA-1542-2BB76E791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7862E9-066B-4E1E-BBE9-CF9BF22E48D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C511F48-EE01-D329-E94D-FE4B820F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1C551C-7722-6D3E-BF56-D5696A9F8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2FA0-CAF8-4A69-9146-7D7B798BC72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6616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AFABF72-2D8D-4B53-A1B8-4FCD22E4B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72E61F-CA73-4E0C-A1BD-D8A83EADBD0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8061429-9FA1-3CA8-5D97-4DDD5D2A3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3E7DD27-257A-61DD-4CA8-911CEC048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86F58-D11F-43BD-84D5-2497AF7CD89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5846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903E026-779F-9A8D-CE0C-D23E560DF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C5231D-A263-44BC-97E3-018DE4253EA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D858CE9-9A61-C8DC-3657-6B652C168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A3FCA18-CC41-FC46-9192-B26140D62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8D781-29E8-40A3-AABD-68A41CD6F69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5006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54BEA33-506A-CA79-15DF-D238B84B0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193B99-2DB0-451D-B907-8FF178C9BC6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C121D5F-BF28-471D-C3D0-8AF20BD3B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6852F09-78F3-1062-CCAE-477445FE1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3468C-75E1-4F38-9181-24B8810BAF4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21081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ECA542D-9844-FD5F-D785-356A426CD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9B5AFD-66D4-46B0-95C4-A89754B9E55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24CE22D-FDE3-D3C9-3F14-9E9940D5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D1705B5-1A99-69F5-CDEC-C928A1D15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E207B-02D2-4698-B7B4-7B4DCF61135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4299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2C54918-B0D0-AA9A-F535-09DFB06FBB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489602D-A123-3994-AAA4-3978055B61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BC77C-FB84-B6D8-28A7-43BCE69AA7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4BD2B61-2817-412E-9969-99725769434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935E4-D0EB-5446-6FCF-6570779B0E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438C6-3B52-7B7A-8F11-EF2FC91A13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43973F2-920C-465D-9DA8-77A1B8DE9187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9CACC018-F61D-262C-10AD-F2207BE721A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17FAEE5B-9471-48B8-BBFF-FFF6393FD792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8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7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3A0C403E-C2B0-8B46-DE72-FC42A9EC4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3A540EB4-2ECA-9F92-8694-4084AF2FC20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35CFF16-8D9A-C769-F0FC-9EFB60987D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0588673-57DA-6A40-B10A-F7059D64C2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AB7271E1-36BB-8AE4-ECC5-0FCB0937BBC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A109226-4CC4-B676-C5ED-5DA84D2006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82E6B5DC-FA94-72B5-B7DE-4B2798090F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20A73EF9-AD52-33C0-9DDD-7C23CF7DE45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76FEC6AA-92D9-B753-7D9B-DD694AD99D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D6CDFC1-782F-4EFD-3F6D-E16844D067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2D1EB0FD-5228-DF00-59A9-415E15243C7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9CEDD84B-BCD5-FEF8-FA35-34CB577092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21851678-6F8E-F95E-A9E9-D771FB6998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03C81104-1D8A-C6B4-C13D-AA3D4C280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8D944BC2-658E-A473-498F-F14921B5EED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A7AE96D-5CD3-87D2-811B-30DFEB64B0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1E7186D-048D-4EB6-D14B-224C484D80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8C57835C-B05A-93C0-1349-76CD9F52C62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472B39B-376D-2F89-7ED9-B551654A05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D96E5640-E7E5-B17A-2134-B9ED291F69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E11D4AF2-97BA-15AD-C0EE-26F784B43EC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993DC0F9-819D-450E-328D-DE2A351897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C713DE4A-D2F1-3949-14AE-602355604C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B741E58A-D930-07DF-1F93-AB693AD7F9C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9964D78D-8CC1-5F6F-614A-E0B352992B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B678C25F-C7F4-286E-B2BD-DC6C7E0BC1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EA7FC9A4-B059-FFF8-8A42-A680379A1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6FE57156-1012-9018-73CB-50298C37FEF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68DD9CA2-DD02-99EB-1060-C53656F46D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719B84FD-E17D-C423-2AD2-E8B739983C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7CB502D5-C849-F584-64DE-1C7442FE50D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52F9DD76-BFA2-C0F7-B655-C5A355493F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4FDECB3E-0389-3BC6-E81A-F3B9D82297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3ADCD785-1B85-2EB3-5CB2-367491FD133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3EDD214-9DDD-F787-F30C-40AA1BDFCD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D68CB6BF-E1B1-3B17-036D-2E88F96AE1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2">
            <a:extLst>
              <a:ext uri="{FF2B5EF4-FFF2-40B4-BE49-F238E27FC236}">
                <a16:creationId xmlns:a16="http://schemas.microsoft.com/office/drawing/2014/main" id="{9E40DD1D-A246-92C5-227C-757FF22F63C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3">
              <a:extLst>
                <a:ext uri="{FF2B5EF4-FFF2-40B4-BE49-F238E27FC236}">
                  <a16:creationId xmlns:a16="http://schemas.microsoft.com/office/drawing/2014/main" id="{C6357141-C3F3-29F0-0BCD-2903282B2E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DC8666D2-4B36-9062-2AB9-F1357F0072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28E3B8AC-E301-C17E-55D5-7D8C8392A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4F7EF74F-7DF4-BBD4-5694-57B632776B9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E0A1D80C-F5DA-86D6-FB24-4FD8C06A76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BDBCA103-1682-F335-E7A1-A77D85ABCE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F7DDD014-98FB-0796-F22C-EFCDB66D8D8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CD19880D-6675-F16E-8A22-D4C874D36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63BCCBD4-294E-D620-1A6B-43B7C229F5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E6429742-C976-F91B-3B1B-5D51DF644DF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0F42354-3270-FE9F-B67D-DA4F8B58C1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C6779055-C2DB-D7D9-479C-C7B9C8B64D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2">
            <a:extLst>
              <a:ext uri="{FF2B5EF4-FFF2-40B4-BE49-F238E27FC236}">
                <a16:creationId xmlns:a16="http://schemas.microsoft.com/office/drawing/2014/main" id="{6B2AF9EF-5A65-EBD7-20E8-0727AB99654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3">
              <a:extLst>
                <a:ext uri="{FF2B5EF4-FFF2-40B4-BE49-F238E27FC236}">
                  <a16:creationId xmlns:a16="http://schemas.microsoft.com/office/drawing/2014/main" id="{2FD6A90A-DA29-28DF-6E21-6ED4053E43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6A69A4BE-ADF7-26E2-6F53-F5AFD62727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AD145F54-EE64-5740-4359-C4121DDAC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6">
            <a:extLst>
              <a:ext uri="{FF2B5EF4-FFF2-40B4-BE49-F238E27FC236}">
                <a16:creationId xmlns:a16="http://schemas.microsoft.com/office/drawing/2014/main" id="{F54A45B2-9149-D065-29CB-818C8C65E6B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C524342-97A7-7899-43B7-9B9BC75D93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8">
              <a:hlinkClick r:id="rId6" action="ppaction://hlinksldjump"/>
              <a:extLst>
                <a:ext uri="{FF2B5EF4-FFF2-40B4-BE49-F238E27FC236}">
                  <a16:creationId xmlns:a16="http://schemas.microsoft.com/office/drawing/2014/main" id="{8D129015-F059-24D4-D1F6-3EA13660BA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9">
            <a:extLst>
              <a:ext uri="{FF2B5EF4-FFF2-40B4-BE49-F238E27FC236}">
                <a16:creationId xmlns:a16="http://schemas.microsoft.com/office/drawing/2014/main" id="{D25B824F-155E-35FE-2CB8-817A27B9520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6A4418D5-B66F-8118-275C-1CAA2A0923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1">
              <a:hlinkClick r:id="rId4" action="ppaction://hlinksldjump"/>
              <a:extLst>
                <a:ext uri="{FF2B5EF4-FFF2-40B4-BE49-F238E27FC236}">
                  <a16:creationId xmlns:a16="http://schemas.microsoft.com/office/drawing/2014/main" id="{99DFF78B-5534-58AE-13F6-68F55FA726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2">
            <a:extLst>
              <a:ext uri="{FF2B5EF4-FFF2-40B4-BE49-F238E27FC236}">
                <a16:creationId xmlns:a16="http://schemas.microsoft.com/office/drawing/2014/main" id="{4B9279E6-B1F4-C76D-7B81-57AC143A238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FDA99EF6-F1FC-FC9A-5441-299F7AE5C8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4">
              <a:hlinkClick r:id="rId9" action="ppaction://hlinksldjump"/>
              <a:extLst>
                <a:ext uri="{FF2B5EF4-FFF2-40B4-BE49-F238E27FC236}">
                  <a16:creationId xmlns:a16="http://schemas.microsoft.com/office/drawing/2014/main" id="{3A925DBC-47CE-1015-6053-8E678AFFF3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5">
            <a:extLst>
              <a:ext uri="{FF2B5EF4-FFF2-40B4-BE49-F238E27FC236}">
                <a16:creationId xmlns:a16="http://schemas.microsoft.com/office/drawing/2014/main" id="{796A342D-C94C-E9C1-A038-B31FD5EEA19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6">
              <a:extLst>
                <a:ext uri="{FF2B5EF4-FFF2-40B4-BE49-F238E27FC236}">
                  <a16:creationId xmlns:a16="http://schemas.microsoft.com/office/drawing/2014/main" id="{7B2BFC6A-42CF-C808-287D-A1231B942B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7">
              <a:hlinkClick r:id="rId10" action="ppaction://hlinksldjump"/>
              <a:extLst>
                <a:ext uri="{FF2B5EF4-FFF2-40B4-BE49-F238E27FC236}">
                  <a16:creationId xmlns:a16="http://schemas.microsoft.com/office/drawing/2014/main" id="{4AFFC5AC-542F-E178-E3A0-A8562F6EB2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9C975FFE-C366-6AD3-23FC-00E2F7381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9A63DDD2-903E-3959-9CA6-4D28E5E66FE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F8705C4-3613-9406-762D-E1208C3F11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22CFB34-CA14-CB48-943B-9F3EF4461A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EEDB125B-E5FC-CF0E-0815-2298FE85BBE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89D0000-1A7E-5D55-C0A0-ECE163924D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C451A193-54D6-2C95-C7E3-6A9F0440FB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E658B569-7923-3056-971F-F89FCEB4CA1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4D512C50-D5CC-EE2E-80AA-09545B1B73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520CD87F-CB6C-E06A-2669-8990978C28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34A66F75-1522-8E63-2440-5414E78A14F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6F00D864-DED7-7027-3C45-9095EFF5EF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DC88515C-363C-CFBB-8628-08DB7D914B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1700A028-BA5C-BD8E-4504-91A2FCCFB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038A87FA-6BA1-5CED-C77B-2C1D236DB24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31241C5-1612-DA29-900C-B276AB08BF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73F992F-70E6-402F-B876-77FA89AB6F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6D70746C-1C4A-BA66-40D4-868FCF53C2D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DFBA028-41D5-0014-5EFF-AA27C8C6EB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C7EE845B-5AEE-A008-CC19-00C447D5CC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8410B1A0-2024-F2F2-8781-2636EEB6A83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5EE20198-C392-5A70-AC64-9EE628C9DE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93D8DDB-B9B8-932F-12B1-A5CC6CFB2B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2852C948-4E21-5D83-3F36-672CAE20A77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75CDBE6C-FA89-FDD4-EAFF-EA75FB9670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B34BBC13-44C9-8616-6651-CF2AAC8FE1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F0B819B7-8468-E081-79D8-091B78F13A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3">
            <a:extLst>
              <a:ext uri="{FF2B5EF4-FFF2-40B4-BE49-F238E27FC236}">
                <a16:creationId xmlns:a16="http://schemas.microsoft.com/office/drawing/2014/main" id="{3C298499-43FB-D3F7-BF7E-0AF767BD720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72F55EE9-B39F-8CB0-57D4-2D18D17B69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78441813-836D-C4B1-9C61-0294019718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6">
            <a:extLst>
              <a:ext uri="{FF2B5EF4-FFF2-40B4-BE49-F238E27FC236}">
                <a16:creationId xmlns:a16="http://schemas.microsoft.com/office/drawing/2014/main" id="{F98180F1-96B5-CFBD-8694-1F0FF79C67B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4D7B201E-5BE0-1ECA-FEA6-EAE844E6F3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8C84F614-9C79-61DC-1C1F-43E2CD6FCC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9">
            <a:extLst>
              <a:ext uri="{FF2B5EF4-FFF2-40B4-BE49-F238E27FC236}">
                <a16:creationId xmlns:a16="http://schemas.microsoft.com/office/drawing/2014/main" id="{A5CD4999-F9EC-3524-E19A-FCDA6474A70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EB1A0AA2-912B-B148-25D3-78A3E56F2C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27B1BF56-C20E-EE59-16F2-40C43E3799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2">
            <a:extLst>
              <a:ext uri="{FF2B5EF4-FFF2-40B4-BE49-F238E27FC236}">
                <a16:creationId xmlns:a16="http://schemas.microsoft.com/office/drawing/2014/main" id="{7B85452B-6C69-EBBA-8BA6-60BF93F1DD4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3">
              <a:extLst>
                <a:ext uri="{FF2B5EF4-FFF2-40B4-BE49-F238E27FC236}">
                  <a16:creationId xmlns:a16="http://schemas.microsoft.com/office/drawing/2014/main" id="{71D0661D-9744-E6B5-9D8B-A76B1FAC5E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E2C1DF8B-E588-C91F-A2EF-E11562FC23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46B85737-A69F-584F-FC5C-359F3DE94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3">
            <a:extLst>
              <a:ext uri="{FF2B5EF4-FFF2-40B4-BE49-F238E27FC236}">
                <a16:creationId xmlns:a16="http://schemas.microsoft.com/office/drawing/2014/main" id="{CD322CC7-C708-31C4-AA29-C836CE2D14B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9132EDB6-1CF5-B4F8-0DE4-A714D1D3E5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BE2BDBEC-C453-0F67-516B-6F4BC61F84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6">
            <a:extLst>
              <a:ext uri="{FF2B5EF4-FFF2-40B4-BE49-F238E27FC236}">
                <a16:creationId xmlns:a16="http://schemas.microsoft.com/office/drawing/2014/main" id="{DB3D8534-E390-2D58-56DF-E996EB966E0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72F1B0B2-554C-0D12-0056-F5C745F93D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A5046C55-5250-19FE-8AFA-EFE8A6E462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9">
            <a:extLst>
              <a:ext uri="{FF2B5EF4-FFF2-40B4-BE49-F238E27FC236}">
                <a16:creationId xmlns:a16="http://schemas.microsoft.com/office/drawing/2014/main" id="{161B85BA-D949-EA8A-46B2-953796EDA1F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B908BB10-FB7B-E299-70D1-A89936665A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E90B740E-72B8-BCE3-4F76-8816583FBA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2">
            <a:extLst>
              <a:ext uri="{FF2B5EF4-FFF2-40B4-BE49-F238E27FC236}">
                <a16:creationId xmlns:a16="http://schemas.microsoft.com/office/drawing/2014/main" id="{07ACA7CA-9CB9-B708-F589-71D59C59805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3">
              <a:extLst>
                <a:ext uri="{FF2B5EF4-FFF2-40B4-BE49-F238E27FC236}">
                  <a16:creationId xmlns:a16="http://schemas.microsoft.com/office/drawing/2014/main" id="{84370032-A957-7DFD-CBD5-4BC3843510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2E8605FD-1536-A188-8318-F1912DC78B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30701A68-2382-BEE5-57DD-BDE773779D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F19B053A-52CF-C952-DCD5-0706F3D6BDA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39E9920-D7E0-2687-ACAE-CD8E0C6460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07C47BD-FAAA-5E5C-E13D-8DD6F54547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C93323D7-218F-E6FB-87E0-D6E78FB2102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A4F8FC6-D591-01B3-C803-2461FF6B67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7912EF71-685C-0977-F28E-09D4A1D68F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C4233490-DD5C-714F-FAEC-B820C67C026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ABF7D36A-7D7D-BD4B-B367-27BB24B57D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43AFB9A7-ACFC-A619-A16A-E50A52C853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E47BDC54-3BF8-D8CB-C46F-58AE9DCF641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5C9C2D06-B2E4-46B9-9358-71426596EB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AF1A16DA-4D2A-739A-6FEE-098FE9DAE2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BB0F27D3-7AF4-D734-153D-32BEC2FB88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34404C27-8E3B-D336-0624-F215F605DF4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1B31DA05-E8FB-E441-6B26-7F0F6E1D48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69F9F6D6-80F5-A490-B8FA-2C2AB2A80F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891CA979-15A9-740D-080A-18981FA96E2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7BE39DFA-285C-E6A3-7647-221605CBE8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F6DFC37C-9A3E-92CB-749E-009C23E4EB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BEAA6610-EDD3-6EA5-5A0F-11CB6087096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1A057083-7E24-0291-EFB3-414B10741B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5C780278-ADD7-6381-5CD9-996878FD6E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2">
            <a:extLst>
              <a:ext uri="{FF2B5EF4-FFF2-40B4-BE49-F238E27FC236}">
                <a16:creationId xmlns:a16="http://schemas.microsoft.com/office/drawing/2014/main" id="{51011840-A509-36D7-8576-5A591E415EA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3">
              <a:extLst>
                <a:ext uri="{FF2B5EF4-FFF2-40B4-BE49-F238E27FC236}">
                  <a16:creationId xmlns:a16="http://schemas.microsoft.com/office/drawing/2014/main" id="{E4DAD746-8A73-6935-938D-D1A7D391D4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06D36989-8AA7-644E-2CA0-3DFC79CC43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97176B3A-4E6C-0AFA-43D0-C1D9C8E633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3">
            <a:extLst>
              <a:ext uri="{FF2B5EF4-FFF2-40B4-BE49-F238E27FC236}">
                <a16:creationId xmlns:a16="http://schemas.microsoft.com/office/drawing/2014/main" id="{03115EC5-89C7-C01E-B2E5-42F92E6B238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920C81A0-EF56-D5DB-8668-AE4F7B99D4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45DF8DB6-5181-8BC7-6FFE-52687FCF66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6">
            <a:extLst>
              <a:ext uri="{FF2B5EF4-FFF2-40B4-BE49-F238E27FC236}">
                <a16:creationId xmlns:a16="http://schemas.microsoft.com/office/drawing/2014/main" id="{9B1D6D47-D08F-0BA4-B9EA-617CE5F8C6D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E031EE53-FC24-9AEB-D819-E4E017174B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B53D5C5E-DA69-FAD7-C088-D9D0706022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9">
            <a:extLst>
              <a:ext uri="{FF2B5EF4-FFF2-40B4-BE49-F238E27FC236}">
                <a16:creationId xmlns:a16="http://schemas.microsoft.com/office/drawing/2014/main" id="{AFBA909F-4FAA-6AC8-015D-A8C2E03B7FE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F09C15EE-0CAD-EC72-D9E4-31323EAB2D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8132AB47-9BFB-8CCD-1101-269078D3B7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2">
            <a:extLst>
              <a:ext uri="{FF2B5EF4-FFF2-40B4-BE49-F238E27FC236}">
                <a16:creationId xmlns:a16="http://schemas.microsoft.com/office/drawing/2014/main" id="{47A7F802-450C-E396-A901-6FBC9CCC883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3">
              <a:extLst>
                <a:ext uri="{FF2B5EF4-FFF2-40B4-BE49-F238E27FC236}">
                  <a16:creationId xmlns:a16="http://schemas.microsoft.com/office/drawing/2014/main" id="{3B623A2D-E986-823A-920F-4B5BFD1E84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1ED4359A-F5DA-4FB5-B747-26F0507A01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48</Words>
  <Application>Microsoft Office PowerPoint</Application>
  <PresentationFormat>와이드스크린</PresentationFormat>
  <Paragraphs>48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2009-02-12T14:46:26Z</dcterms:created>
  <dcterms:modified xsi:type="dcterms:W3CDTF">2025-01-08T07:49:03Z</dcterms:modified>
</cp:coreProperties>
</file>