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89" r:id="rId18"/>
    <p:sldId id="271" r:id="rId19"/>
    <p:sldId id="293"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92" r:id="rId38"/>
    <p:sldId id="290"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26" autoAdjust="0"/>
    <p:restoredTop sz="94660"/>
  </p:normalViewPr>
  <p:slideViewPr>
    <p:cSldViewPr>
      <p:cViewPr>
        <p:scale>
          <a:sx n="60" d="100"/>
          <a:sy n="60" d="100"/>
        </p:scale>
        <p:origin x="-1014" y="-17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C8102F-D99E-4850-9231-E5F2E6CF2278}" type="datetimeFigureOut">
              <a:rPr lang="en-US" smtClean="0"/>
              <a:pPr/>
              <a:t>4/22/2013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C8102F-D99E-4850-9231-E5F2E6CF2278}" type="datetimeFigureOut">
              <a:rPr lang="en-US" smtClean="0"/>
              <a:pPr/>
              <a:t>4/22/2013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C8102F-D99E-4850-9231-E5F2E6CF2278}" type="datetimeFigureOut">
              <a:rPr lang="en-US" smtClean="0"/>
              <a:pPr/>
              <a:t>4/22/2013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C8102F-D99E-4850-9231-E5F2E6CF2278}" type="datetimeFigureOut">
              <a:rPr lang="en-US" smtClean="0"/>
              <a:pPr/>
              <a:t>4/22/2013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C8102F-D99E-4850-9231-E5F2E6CF2278}" type="datetimeFigureOut">
              <a:rPr lang="en-US" smtClean="0"/>
              <a:pPr/>
              <a:t>4/22/2013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C8102F-D99E-4850-9231-E5F2E6CF2278}" type="datetimeFigureOut">
              <a:rPr lang="en-US" smtClean="0"/>
              <a:pPr/>
              <a:t>4/22/2013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C8102F-D99E-4850-9231-E5F2E6CF2278}" type="datetimeFigureOut">
              <a:rPr lang="en-US" smtClean="0"/>
              <a:pPr/>
              <a:t>4/22/2013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C8102F-D99E-4850-9231-E5F2E6CF2278}" type="datetimeFigureOut">
              <a:rPr lang="en-US" smtClean="0"/>
              <a:pPr/>
              <a:t>4/22/2013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C8102F-D99E-4850-9231-E5F2E6CF2278}" type="datetimeFigureOut">
              <a:rPr lang="en-US" smtClean="0"/>
              <a:pPr/>
              <a:t>4/22/2013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C8102F-D99E-4850-9231-E5F2E6CF2278}" type="datetimeFigureOut">
              <a:rPr lang="en-US" smtClean="0"/>
              <a:pPr/>
              <a:t>4/22/2013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C8102F-D99E-4850-9231-E5F2E6CF2278}" type="datetimeFigureOut">
              <a:rPr lang="en-US" smtClean="0"/>
              <a:pPr/>
              <a:t>4/22/2013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7D992D-A3D9-42EE-BFD2-F56188A8993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C8102F-D99E-4850-9231-E5F2E6CF2278}" type="datetimeFigureOut">
              <a:rPr lang="en-US" smtClean="0"/>
              <a:pPr/>
              <a:t>4/22/2013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7D992D-A3D9-42EE-BFD2-F56188A8993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kebutuhan%20data%20fixxxxxx(plotter).xlsx"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Basis%20Data_2(PLOTTER).xlsx" TargetMode="External"/><Relationship Id="rId2" Type="http://schemas.openxmlformats.org/officeDocument/2006/relationships/hyperlink" Target="Tabel%20Kuisioner%20Fixxxxxxx(PLOTTER).xls" TargetMode="External"/><Relationship Id="rId1" Type="http://schemas.openxmlformats.org/officeDocument/2006/relationships/slideLayout" Target="../slideLayouts/slideLayout2.xml"/><Relationship Id="rId5" Type="http://schemas.openxmlformats.org/officeDocument/2006/relationships/hyperlink" Target="LAMPIRAN%20WAWAN+KUI.pdf" TargetMode="External"/><Relationship Id="rId4" Type="http://schemas.openxmlformats.org/officeDocument/2006/relationships/hyperlink" Target="preskripsi%20kelompok%201%20fixxx(plotter).xlsx"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Cover.jpg"/>
          <p:cNvPicPr>
            <a:picLocks noChangeAspect="1"/>
          </p:cNvPicPr>
          <p:nvPr/>
        </p:nvPicPr>
        <p:blipFill>
          <a:blip r:embed="rId2" cstate="print"/>
          <a:stretch>
            <a:fillRect/>
          </a:stretch>
        </p:blipFill>
        <p:spPr>
          <a:xfrm>
            <a:off x="0" y="0"/>
            <a:ext cx="9143999"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70000"/>
            </a:schemeClr>
          </a:solidFill>
        </p:spPr>
        <p:txBody>
          <a:bodyPr>
            <a:normAutofit fontScale="90000"/>
          </a:bodyPr>
          <a:lstStyle/>
          <a:p>
            <a:r>
              <a:rPr lang="en-US" dirty="0" err="1" smtClean="0">
                <a:latin typeface="Comic Sans MS" pitchFamily="66" charset="0"/>
              </a:rPr>
              <a:t>Gambaran</a:t>
            </a:r>
            <a:r>
              <a:rPr lang="en-US" dirty="0" smtClean="0">
                <a:latin typeface="Comic Sans MS" pitchFamily="66" charset="0"/>
              </a:rPr>
              <a:t> </a:t>
            </a:r>
            <a:r>
              <a:rPr lang="en-US" dirty="0" err="1" smtClean="0">
                <a:latin typeface="Comic Sans MS" pitchFamily="66" charset="0"/>
              </a:rPr>
              <a:t>Umum</a:t>
            </a:r>
            <a:r>
              <a:rPr lang="en-US" dirty="0" smtClean="0">
                <a:latin typeface="Comic Sans MS" pitchFamily="66" charset="0"/>
              </a:rPr>
              <a:t/>
            </a:r>
            <a:br>
              <a:rPr lang="en-US" dirty="0" smtClean="0">
                <a:latin typeface="Comic Sans MS" pitchFamily="66" charset="0"/>
              </a:rPr>
            </a:br>
            <a:r>
              <a:rPr lang="en-US" dirty="0" smtClean="0">
                <a:latin typeface="Comic Sans MS" pitchFamily="66" charset="0"/>
              </a:rPr>
              <a:t>(</a:t>
            </a:r>
            <a:r>
              <a:rPr lang="en-US" dirty="0" err="1" smtClean="0">
                <a:latin typeface="Comic Sans MS" pitchFamily="66" charset="0"/>
              </a:rPr>
              <a:t>Karakteristik</a:t>
            </a:r>
            <a:r>
              <a:rPr lang="en-US" dirty="0" smtClean="0">
                <a:latin typeface="Comic Sans MS" pitchFamily="66" charset="0"/>
              </a:rPr>
              <a:t> Wilayah)</a:t>
            </a:r>
            <a:endParaRPr lang="en-US" dirty="0">
              <a:latin typeface="Comic Sans MS" pitchFamily="66" charset="0"/>
            </a:endParaRPr>
          </a:p>
        </p:txBody>
      </p:sp>
      <p:sp>
        <p:nvSpPr>
          <p:cNvPr id="3" name="Content Placeholder 2"/>
          <p:cNvSpPr>
            <a:spLocks noGrp="1"/>
          </p:cNvSpPr>
          <p:nvPr>
            <p:ph idx="1"/>
          </p:nvPr>
        </p:nvSpPr>
        <p:spPr/>
        <p:txBody>
          <a:bodyPr/>
          <a:lstStyle/>
          <a:p>
            <a:r>
              <a:rPr lang="en-US" dirty="0" err="1" smtClean="0"/>
              <a:t>Topografi</a:t>
            </a: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a:p>
        </p:txBody>
      </p:sp>
      <p:pic>
        <p:nvPicPr>
          <p:cNvPr id="4" name="Picture 3" descr="Peta Topografi.jpg"/>
          <p:cNvPicPr>
            <a:picLocks noChangeAspect="1"/>
          </p:cNvPicPr>
          <p:nvPr/>
        </p:nvPicPr>
        <p:blipFill>
          <a:blip r:embed="rId2" cstate="print"/>
          <a:stretch>
            <a:fillRect/>
          </a:stretch>
        </p:blipFill>
        <p:spPr>
          <a:xfrm>
            <a:off x="2743200" y="1752600"/>
            <a:ext cx="5943600" cy="45927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066800"/>
            <a:ext cx="8229600" cy="4525963"/>
          </a:xfrm>
        </p:spPr>
        <p:txBody>
          <a:bodyPr/>
          <a:lstStyle/>
          <a:p>
            <a:r>
              <a:rPr lang="en-US" dirty="0" err="1" smtClean="0"/>
              <a:t>Klimatologi</a:t>
            </a:r>
            <a:endParaRPr lang="en-US" dirty="0" smtClean="0"/>
          </a:p>
          <a:p>
            <a:pPr marL="0" indent="0">
              <a:buNone/>
            </a:pPr>
            <a:endParaRPr lang="en-US" dirty="0"/>
          </a:p>
        </p:txBody>
      </p:sp>
      <p:pic>
        <p:nvPicPr>
          <p:cNvPr id="4" name="Picture 3" descr="Peta Klimatologi.jpg"/>
          <p:cNvPicPr>
            <a:picLocks noChangeAspect="1"/>
          </p:cNvPicPr>
          <p:nvPr/>
        </p:nvPicPr>
        <p:blipFill>
          <a:blip r:embed="rId2" cstate="print"/>
          <a:stretch>
            <a:fillRect/>
          </a:stretch>
        </p:blipFill>
        <p:spPr>
          <a:xfrm>
            <a:off x="1353670" y="1600200"/>
            <a:ext cx="6113930" cy="472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1000"/>
                                        <p:tgtEl>
                                          <p:spTgt spid="3">
                                            <p:txEl>
                                              <p:pRg st="0" end="0"/>
                                            </p:txEl>
                                          </p:spTgt>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229600" cy="4525963"/>
          </a:xfrm>
        </p:spPr>
        <p:txBody>
          <a:bodyPr/>
          <a:lstStyle/>
          <a:p>
            <a:r>
              <a:rPr lang="en-US" dirty="0" err="1" smtClean="0"/>
              <a:t>Jenis</a:t>
            </a:r>
            <a:r>
              <a:rPr lang="en-US" dirty="0" smtClean="0"/>
              <a:t> Tanah</a:t>
            </a:r>
          </a:p>
          <a:p>
            <a:pPr marL="0" indent="0">
              <a:buNone/>
            </a:pPr>
            <a:endParaRPr lang="en-US" dirty="0"/>
          </a:p>
        </p:txBody>
      </p:sp>
      <p:pic>
        <p:nvPicPr>
          <p:cNvPr id="4" name="Picture 3" descr="Peta Litologi.jpg"/>
          <p:cNvPicPr>
            <a:picLocks noChangeAspect="1"/>
          </p:cNvPicPr>
          <p:nvPr/>
        </p:nvPicPr>
        <p:blipFill>
          <a:blip r:embed="rId2" cstate="print"/>
          <a:stretch>
            <a:fillRect/>
          </a:stretch>
        </p:blipFill>
        <p:spPr>
          <a:xfrm>
            <a:off x="228599" y="1447800"/>
            <a:ext cx="6212541" cy="4800600"/>
          </a:xfrm>
          <a:prstGeom prst="rect">
            <a:avLst/>
          </a:prstGeom>
        </p:spPr>
      </p:pic>
      <p:sp>
        <p:nvSpPr>
          <p:cNvPr id="5" name="TextBox 4"/>
          <p:cNvSpPr txBox="1"/>
          <p:nvPr/>
        </p:nvSpPr>
        <p:spPr>
          <a:xfrm>
            <a:off x="6477000" y="1676400"/>
            <a:ext cx="2590800" cy="3416320"/>
          </a:xfrm>
          <a:prstGeom prst="rect">
            <a:avLst/>
          </a:prstGeom>
          <a:solidFill>
            <a:schemeClr val="bg1">
              <a:alpha val="70000"/>
            </a:schemeClr>
          </a:solidFill>
        </p:spPr>
        <p:txBody>
          <a:bodyPr wrap="square" rtlCol="0">
            <a:spAutoFit/>
          </a:bodyPr>
          <a:lstStyle/>
          <a:p>
            <a:r>
              <a:rPr lang="en-US" dirty="0" err="1" smtClean="0"/>
              <a:t>Kecamatan</a:t>
            </a:r>
            <a:r>
              <a:rPr lang="en-US" dirty="0" smtClean="0"/>
              <a:t> </a:t>
            </a:r>
            <a:r>
              <a:rPr lang="en-US" dirty="0" err="1" smtClean="0"/>
              <a:t>Purwantoro</a:t>
            </a:r>
            <a:r>
              <a:rPr lang="en-US" dirty="0" smtClean="0"/>
              <a:t> </a:t>
            </a:r>
            <a:r>
              <a:rPr lang="en-US" dirty="0" err="1" smtClean="0"/>
              <a:t>dan</a:t>
            </a:r>
            <a:r>
              <a:rPr lang="en-US" dirty="0" smtClean="0"/>
              <a:t> </a:t>
            </a:r>
            <a:r>
              <a:rPr lang="en-US" dirty="0" err="1" smtClean="0"/>
              <a:t>Kismantoro</a:t>
            </a:r>
            <a:r>
              <a:rPr lang="en-US" dirty="0" smtClean="0"/>
              <a:t> </a:t>
            </a:r>
            <a:r>
              <a:rPr lang="en-US" dirty="0" err="1" smtClean="0"/>
              <a:t>memiliki</a:t>
            </a:r>
            <a:r>
              <a:rPr lang="en-US" dirty="0" smtClean="0"/>
              <a:t> 6 </a:t>
            </a:r>
            <a:r>
              <a:rPr lang="en-US" dirty="0" err="1" smtClean="0"/>
              <a:t>macam</a:t>
            </a:r>
            <a:r>
              <a:rPr lang="en-US" dirty="0" smtClean="0"/>
              <a:t> </a:t>
            </a:r>
            <a:r>
              <a:rPr lang="en-US" dirty="0" err="1" smtClean="0"/>
              <a:t>jenis</a:t>
            </a:r>
            <a:r>
              <a:rPr lang="en-US" dirty="0" smtClean="0"/>
              <a:t> </a:t>
            </a:r>
            <a:r>
              <a:rPr lang="en-US" dirty="0" err="1" smtClean="0"/>
              <a:t>tanah</a:t>
            </a:r>
            <a:r>
              <a:rPr lang="en-US" dirty="0" smtClean="0"/>
              <a:t>, </a:t>
            </a:r>
            <a:r>
              <a:rPr lang="en-US" dirty="0" err="1" smtClean="0"/>
              <a:t>yaitu</a:t>
            </a:r>
            <a:r>
              <a:rPr lang="en-US" dirty="0" smtClean="0"/>
              <a:t> :</a:t>
            </a:r>
          </a:p>
          <a:p>
            <a:pPr marL="120650" indent="-120650">
              <a:buFont typeface="Arial" pitchFamily="34" charset="0"/>
              <a:buChar char="•"/>
            </a:pPr>
            <a:r>
              <a:rPr lang="en-US" dirty="0" err="1" smtClean="0"/>
              <a:t>Aluvial</a:t>
            </a:r>
            <a:r>
              <a:rPr lang="en-US" dirty="0" smtClean="0"/>
              <a:t> </a:t>
            </a:r>
            <a:r>
              <a:rPr lang="en-US" dirty="0" err="1" smtClean="0"/>
              <a:t>hidromorf</a:t>
            </a:r>
            <a:endParaRPr lang="en-US" dirty="0" smtClean="0"/>
          </a:p>
          <a:p>
            <a:pPr marL="120650" indent="-120650">
              <a:buFont typeface="Arial" pitchFamily="34" charset="0"/>
              <a:buChar char="•"/>
            </a:pPr>
            <a:r>
              <a:rPr lang="en-US" dirty="0" err="1" smtClean="0"/>
              <a:t>Latosol</a:t>
            </a:r>
            <a:endParaRPr lang="en-US" dirty="0" smtClean="0"/>
          </a:p>
          <a:p>
            <a:pPr marL="120650" indent="-120650">
              <a:buFont typeface="Arial" pitchFamily="34" charset="0"/>
              <a:buChar char="•"/>
            </a:pPr>
            <a:r>
              <a:rPr lang="en-US" dirty="0" err="1" smtClean="0"/>
              <a:t>Latosol</a:t>
            </a:r>
            <a:r>
              <a:rPr lang="en-US" dirty="0" smtClean="0"/>
              <a:t> </a:t>
            </a:r>
            <a:r>
              <a:rPr lang="en-US" dirty="0" err="1" smtClean="0"/>
              <a:t>coklat</a:t>
            </a:r>
            <a:r>
              <a:rPr lang="en-US" dirty="0" smtClean="0"/>
              <a:t> </a:t>
            </a:r>
            <a:r>
              <a:rPr lang="en-US" dirty="0" err="1" smtClean="0"/>
              <a:t>kemerahan</a:t>
            </a:r>
            <a:endParaRPr lang="en-US" dirty="0" smtClean="0"/>
          </a:p>
          <a:p>
            <a:pPr marL="120650" indent="-120650">
              <a:buFont typeface="Arial" pitchFamily="34" charset="0"/>
              <a:buChar char="•"/>
            </a:pPr>
            <a:r>
              <a:rPr lang="en-US" dirty="0" err="1" smtClean="0"/>
              <a:t>Litosol</a:t>
            </a:r>
            <a:r>
              <a:rPr lang="en-US" dirty="0" smtClean="0"/>
              <a:t> </a:t>
            </a:r>
            <a:r>
              <a:rPr lang="en-US" dirty="0" err="1" smtClean="0"/>
              <a:t>mediteran</a:t>
            </a:r>
            <a:endParaRPr lang="en-US" dirty="0" smtClean="0"/>
          </a:p>
          <a:p>
            <a:pPr marL="120650" indent="-120650">
              <a:buFont typeface="Arial" pitchFamily="34" charset="0"/>
              <a:buChar char="•"/>
            </a:pPr>
            <a:r>
              <a:rPr lang="en-US" dirty="0" err="1" smtClean="0"/>
              <a:t>Litosol</a:t>
            </a:r>
            <a:endParaRPr lang="en-US" dirty="0" smtClean="0"/>
          </a:p>
          <a:p>
            <a:pPr marL="120650" indent="-120650">
              <a:buFont typeface="Arial" pitchFamily="34" charset="0"/>
              <a:buChar char="•"/>
            </a:pPr>
            <a:r>
              <a:rPr lang="en-US" dirty="0" err="1" smtClean="0"/>
              <a:t>Podsolid</a:t>
            </a:r>
            <a:r>
              <a:rPr lang="en-US" dirty="0" smtClean="0"/>
              <a:t> </a:t>
            </a:r>
            <a:r>
              <a:rPr lang="en-US" dirty="0" err="1" smtClean="0"/>
              <a:t>merah</a:t>
            </a:r>
            <a:r>
              <a:rPr lang="en-US" dirty="0" smtClean="0"/>
              <a:t> </a:t>
            </a:r>
            <a:r>
              <a:rPr lang="en-US" dirty="0" err="1" smtClean="0"/>
              <a:t>kekuningan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2000"/>
                            </p:stCondLst>
                            <p:childTnLst>
                              <p:par>
                                <p:cTn id="15" presetID="2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914400"/>
            <a:ext cx="8229600" cy="4525963"/>
          </a:xfrm>
        </p:spPr>
        <p:txBody>
          <a:bodyPr/>
          <a:lstStyle/>
          <a:p>
            <a:r>
              <a:rPr lang="en-US" dirty="0" err="1" smtClean="0"/>
              <a:t>Penggunaan</a:t>
            </a:r>
            <a:r>
              <a:rPr lang="en-US" dirty="0" smtClean="0"/>
              <a:t> </a:t>
            </a:r>
            <a:r>
              <a:rPr lang="en-US" dirty="0" err="1" smtClean="0"/>
              <a:t>Lahan</a:t>
            </a:r>
            <a:endParaRPr lang="en-US" dirty="0" smtClean="0"/>
          </a:p>
          <a:p>
            <a:pPr marL="0" indent="0">
              <a:buNone/>
            </a:pPr>
            <a:endParaRPr lang="en-US" dirty="0"/>
          </a:p>
        </p:txBody>
      </p:sp>
      <p:pic>
        <p:nvPicPr>
          <p:cNvPr id="4" name="Picture 3" descr="Peta Landuse.jpg"/>
          <p:cNvPicPr>
            <a:picLocks noChangeAspect="1"/>
          </p:cNvPicPr>
          <p:nvPr/>
        </p:nvPicPr>
        <p:blipFill>
          <a:blip r:embed="rId2" cstate="print"/>
          <a:stretch>
            <a:fillRect/>
          </a:stretch>
        </p:blipFill>
        <p:spPr>
          <a:xfrm>
            <a:off x="1429870" y="1447800"/>
            <a:ext cx="6113930" cy="472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1000"/>
                                        <p:tgtEl>
                                          <p:spTgt spid="3">
                                            <p:txEl>
                                              <p:pRg st="0" end="0"/>
                                            </p:txEl>
                                          </p:spTgt>
                                        </p:tgtEl>
                                      </p:cBhvr>
                                    </p:animEffect>
                                  </p:childTnLst>
                                </p:cTn>
                              </p:par>
                            </p:childTnLst>
                          </p:cTn>
                        </p:par>
                        <p:par>
                          <p:cTn id="8" fill="hold">
                            <p:stCondLst>
                              <p:cond delay="1000"/>
                            </p:stCondLst>
                            <p:childTnLst>
                              <p:par>
                                <p:cTn id="9" presetID="2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229600" cy="5211763"/>
          </a:xfrm>
        </p:spPr>
        <p:txBody>
          <a:bodyPr/>
          <a:lstStyle/>
          <a:p>
            <a:r>
              <a:rPr lang="en-US" dirty="0" err="1" smtClean="0"/>
              <a:t>Karakteristik</a:t>
            </a:r>
            <a:r>
              <a:rPr lang="en-US" dirty="0" smtClean="0"/>
              <a:t> </a:t>
            </a:r>
            <a:r>
              <a:rPr lang="en-US" dirty="0" err="1" smtClean="0"/>
              <a:t>Demografi</a:t>
            </a:r>
            <a:endParaRPr lang="en-US" dirty="0"/>
          </a:p>
        </p:txBody>
      </p:sp>
      <p:pic>
        <p:nvPicPr>
          <p:cNvPr id="8194" name="Chart 1"/>
          <p:cNvPicPr>
            <a:picLocks noChangeArrowheads="1"/>
          </p:cNvPicPr>
          <p:nvPr/>
        </p:nvPicPr>
        <p:blipFill>
          <a:blip r:embed="rId2"/>
          <a:srcRect/>
          <a:stretch>
            <a:fillRect/>
          </a:stretch>
        </p:blipFill>
        <p:spPr bwMode="auto">
          <a:xfrm>
            <a:off x="533400" y="838200"/>
            <a:ext cx="3429000" cy="2286000"/>
          </a:xfrm>
          <a:prstGeom prst="rect">
            <a:avLst/>
          </a:prstGeom>
          <a:noFill/>
          <a:ln w="9525">
            <a:noFill/>
            <a:miter lim="800000"/>
            <a:headEnd/>
            <a:tailEnd/>
          </a:ln>
        </p:spPr>
      </p:pic>
      <p:pic>
        <p:nvPicPr>
          <p:cNvPr id="8195" name="Chart 2"/>
          <p:cNvPicPr>
            <a:picLocks noChangeArrowheads="1"/>
          </p:cNvPicPr>
          <p:nvPr/>
        </p:nvPicPr>
        <p:blipFill>
          <a:blip r:embed="rId3"/>
          <a:srcRect/>
          <a:stretch>
            <a:fillRect/>
          </a:stretch>
        </p:blipFill>
        <p:spPr bwMode="auto">
          <a:xfrm>
            <a:off x="533400" y="3200400"/>
            <a:ext cx="3429000" cy="2438400"/>
          </a:xfrm>
          <a:prstGeom prst="rect">
            <a:avLst/>
          </a:prstGeom>
          <a:noFill/>
          <a:ln w="9525">
            <a:noFill/>
            <a:miter lim="800000"/>
            <a:headEnd/>
            <a:tailEnd/>
          </a:ln>
        </p:spPr>
      </p:pic>
      <p:pic>
        <p:nvPicPr>
          <p:cNvPr id="8196" name="Picture 4"/>
          <p:cNvPicPr>
            <a:picLocks noChangeAspect="1" noChangeArrowheads="1"/>
          </p:cNvPicPr>
          <p:nvPr/>
        </p:nvPicPr>
        <p:blipFill>
          <a:blip r:embed="rId4"/>
          <a:srcRect/>
          <a:stretch>
            <a:fillRect/>
          </a:stretch>
        </p:blipFill>
        <p:spPr bwMode="auto">
          <a:xfrm>
            <a:off x="4114800" y="1371600"/>
            <a:ext cx="4734296" cy="36576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1000"/>
                                        <p:tgtEl>
                                          <p:spTgt spid="3">
                                            <p:txEl>
                                              <p:pRg st="0" end="0"/>
                                            </p:txEl>
                                          </p:spTgt>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8194"/>
                                        </p:tgtEl>
                                        <p:attrNameLst>
                                          <p:attrName>style.visibility</p:attrName>
                                        </p:attrNameLst>
                                      </p:cBhvr>
                                      <p:to>
                                        <p:strVal val="visible"/>
                                      </p:to>
                                    </p:set>
                                    <p:animEffect transition="in" filter="dissolve">
                                      <p:cBhvr>
                                        <p:cTn id="11" dur="1000"/>
                                        <p:tgtEl>
                                          <p:spTgt spid="8194"/>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8195"/>
                                        </p:tgtEl>
                                        <p:attrNameLst>
                                          <p:attrName>style.visibility</p:attrName>
                                        </p:attrNameLst>
                                      </p:cBhvr>
                                      <p:to>
                                        <p:strVal val="visible"/>
                                      </p:to>
                                    </p:set>
                                    <p:animEffect transition="in" filter="dissolve">
                                      <p:cBhvr>
                                        <p:cTn id="15" dur="1000"/>
                                        <p:tgtEl>
                                          <p:spTgt spid="8195"/>
                                        </p:tgtEl>
                                      </p:cBhvr>
                                    </p:animEffect>
                                  </p:childTnLst>
                                </p:cTn>
                              </p:par>
                            </p:childTnLst>
                          </p:cTn>
                        </p:par>
                        <p:par>
                          <p:cTn id="16" fill="hold">
                            <p:stCondLst>
                              <p:cond delay="3000"/>
                            </p:stCondLst>
                            <p:childTnLst>
                              <p:par>
                                <p:cTn id="17" presetID="9" presetClass="entr" presetSubtype="0" fill="hold" nodeType="afterEffect">
                                  <p:stCondLst>
                                    <p:cond delay="0"/>
                                  </p:stCondLst>
                                  <p:childTnLst>
                                    <p:set>
                                      <p:cBhvr>
                                        <p:cTn id="18" dur="1" fill="hold">
                                          <p:stCondLst>
                                            <p:cond delay="0"/>
                                          </p:stCondLst>
                                        </p:cTn>
                                        <p:tgtEl>
                                          <p:spTgt spid="8196"/>
                                        </p:tgtEl>
                                        <p:attrNameLst>
                                          <p:attrName>style.visibility</p:attrName>
                                        </p:attrNameLst>
                                      </p:cBhvr>
                                      <p:to>
                                        <p:strVal val="visible"/>
                                      </p:to>
                                    </p:set>
                                    <p:animEffect transition="in" filter="dissolve">
                                      <p:cBhvr>
                                        <p:cTn id="19"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4525963"/>
          </a:xfrm>
          <a:solidFill>
            <a:schemeClr val="bg1">
              <a:alpha val="70000"/>
            </a:schemeClr>
          </a:solidFill>
        </p:spPr>
        <p:txBody>
          <a:bodyPr/>
          <a:lstStyle/>
          <a:p>
            <a:pPr algn="just"/>
            <a:r>
              <a:rPr lang="en-US" dirty="0" err="1" smtClean="0"/>
              <a:t>Karakteristik</a:t>
            </a:r>
            <a:r>
              <a:rPr lang="en-US" dirty="0" smtClean="0"/>
              <a:t> </a:t>
            </a:r>
            <a:r>
              <a:rPr lang="en-US" dirty="0" err="1" smtClean="0"/>
              <a:t>Kegiatan</a:t>
            </a:r>
            <a:r>
              <a:rPr lang="en-US" dirty="0" smtClean="0"/>
              <a:t> </a:t>
            </a:r>
            <a:r>
              <a:rPr lang="en-US" dirty="0" err="1" smtClean="0"/>
              <a:t>Ekonomi</a:t>
            </a:r>
            <a:endParaRPr lang="en-US" dirty="0" smtClean="0"/>
          </a:p>
          <a:p>
            <a:pPr marL="0" indent="0" algn="just">
              <a:buNone/>
            </a:pPr>
            <a:r>
              <a:rPr lang="en-US" sz="2800" dirty="0" err="1"/>
              <a:t>Berikut</a:t>
            </a:r>
            <a:r>
              <a:rPr lang="en-US" sz="2800" dirty="0"/>
              <a:t> </a:t>
            </a:r>
            <a:r>
              <a:rPr lang="en-US" sz="2800" dirty="0" err="1"/>
              <a:t>jumlah</a:t>
            </a:r>
            <a:r>
              <a:rPr lang="en-US" sz="2800" dirty="0"/>
              <a:t> </a:t>
            </a:r>
            <a:r>
              <a:rPr lang="en-US" sz="2800" dirty="0" err="1"/>
              <a:t>sarana</a:t>
            </a:r>
            <a:r>
              <a:rPr lang="en-US" sz="2800" dirty="0"/>
              <a:t> </a:t>
            </a:r>
            <a:r>
              <a:rPr lang="en-US" sz="2800" dirty="0" err="1"/>
              <a:t>perekonomian</a:t>
            </a:r>
            <a:r>
              <a:rPr lang="en-US" sz="2800" dirty="0"/>
              <a:t> </a:t>
            </a:r>
            <a:r>
              <a:rPr lang="en-US" sz="2800" dirty="0" err="1"/>
              <a:t>di</a:t>
            </a:r>
            <a:r>
              <a:rPr lang="en-US" sz="2800" dirty="0"/>
              <a:t> </a:t>
            </a:r>
            <a:r>
              <a:rPr lang="en-US" sz="2800" dirty="0" err="1"/>
              <a:t>Kecamatan</a:t>
            </a:r>
            <a:r>
              <a:rPr lang="en-US" sz="2800" dirty="0"/>
              <a:t> </a:t>
            </a:r>
            <a:r>
              <a:rPr lang="en-US" sz="2800" dirty="0" err="1"/>
              <a:t>Purwantoro</a:t>
            </a:r>
            <a:r>
              <a:rPr lang="en-US" sz="2800" dirty="0"/>
              <a:t> </a:t>
            </a:r>
            <a:r>
              <a:rPr lang="en-US" sz="2800" dirty="0" err="1"/>
              <a:t>dan</a:t>
            </a:r>
            <a:r>
              <a:rPr lang="en-US" sz="2800" dirty="0"/>
              <a:t> </a:t>
            </a:r>
            <a:r>
              <a:rPr lang="en-US" sz="2800" dirty="0" err="1"/>
              <a:t>Kecamatan</a:t>
            </a:r>
            <a:r>
              <a:rPr lang="en-US" sz="2800" dirty="0"/>
              <a:t> </a:t>
            </a:r>
            <a:r>
              <a:rPr lang="en-US" sz="2800" dirty="0" err="1"/>
              <a:t>Kismantoro</a:t>
            </a:r>
            <a:r>
              <a:rPr lang="en-US" sz="2800" dirty="0"/>
              <a:t>:</a:t>
            </a:r>
          </a:p>
        </p:txBody>
      </p:sp>
      <p:pic>
        <p:nvPicPr>
          <p:cNvPr id="9218" name="Picture 2"/>
          <p:cNvPicPr>
            <a:picLocks noChangeAspect="1" noChangeArrowheads="1"/>
          </p:cNvPicPr>
          <p:nvPr/>
        </p:nvPicPr>
        <p:blipFill>
          <a:blip r:embed="rId2"/>
          <a:srcRect/>
          <a:stretch>
            <a:fillRect/>
          </a:stretch>
        </p:blipFill>
        <p:spPr bwMode="auto">
          <a:xfrm>
            <a:off x="481519" y="2819400"/>
            <a:ext cx="3633281" cy="2743200"/>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4419600" y="2895600"/>
            <a:ext cx="4270196" cy="2667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1000" fill="hold"/>
                                        <p:tgtEl>
                                          <p:spTgt spid="3">
                                            <p:bg/>
                                          </p:spTgt>
                                        </p:tgtEl>
                                        <p:attrNameLst>
                                          <p:attrName>ppt_w</p:attrName>
                                        </p:attrNameLst>
                                      </p:cBhvr>
                                      <p:tavLst>
                                        <p:tav tm="0">
                                          <p:val>
                                            <p:fltVal val="0"/>
                                          </p:val>
                                        </p:tav>
                                        <p:tav tm="100000">
                                          <p:val>
                                            <p:strVal val="#ppt_w"/>
                                          </p:val>
                                        </p:tav>
                                      </p:tavLst>
                                    </p:anim>
                                    <p:anim calcmode="lin" valueType="num">
                                      <p:cBhvr>
                                        <p:cTn id="8" dur="1000" fill="hold"/>
                                        <p:tgtEl>
                                          <p:spTgt spid="3">
                                            <p:bg/>
                                          </p:spTgt>
                                        </p:tgtEl>
                                        <p:attrNameLst>
                                          <p:attrName>ppt_h</p:attrName>
                                        </p:attrNameLst>
                                      </p:cBhvr>
                                      <p:tavLst>
                                        <p:tav tm="0">
                                          <p:val>
                                            <p:fltVal val="0"/>
                                          </p:val>
                                        </p:tav>
                                        <p:tav tm="100000">
                                          <p:val>
                                            <p:strVal val="#ppt_h"/>
                                          </p:val>
                                        </p:tav>
                                      </p:tavLst>
                                    </p:anim>
                                    <p:anim calcmode="lin" valueType="num">
                                      <p:cBhvr>
                                        <p:cTn id="9" dur="1000" fill="hold"/>
                                        <p:tgtEl>
                                          <p:spTgt spid="3">
                                            <p:bg/>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bg/>
                                          </p:spTgt>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nodeType="afterEffect">
                                  <p:stCondLst>
                                    <p:cond delay="0"/>
                                  </p:stCondLst>
                                  <p:childTnLst>
                                    <p:set>
                                      <p:cBhvr>
                                        <p:cTn id="27" dur="1" fill="hold">
                                          <p:stCondLst>
                                            <p:cond delay="0"/>
                                          </p:stCondLst>
                                        </p:cTn>
                                        <p:tgtEl>
                                          <p:spTgt spid="9218"/>
                                        </p:tgtEl>
                                        <p:attrNameLst>
                                          <p:attrName>style.visibility</p:attrName>
                                        </p:attrNameLst>
                                      </p:cBhvr>
                                      <p:to>
                                        <p:strVal val="visible"/>
                                      </p:to>
                                    </p:set>
                                    <p:anim calcmode="lin" valueType="num">
                                      <p:cBhvr>
                                        <p:cTn id="28" dur="1000" fill="hold"/>
                                        <p:tgtEl>
                                          <p:spTgt spid="9218"/>
                                        </p:tgtEl>
                                        <p:attrNameLst>
                                          <p:attrName>ppt_w</p:attrName>
                                        </p:attrNameLst>
                                      </p:cBhvr>
                                      <p:tavLst>
                                        <p:tav tm="0">
                                          <p:val>
                                            <p:fltVal val="0"/>
                                          </p:val>
                                        </p:tav>
                                        <p:tav tm="100000">
                                          <p:val>
                                            <p:strVal val="#ppt_w"/>
                                          </p:val>
                                        </p:tav>
                                      </p:tavLst>
                                    </p:anim>
                                    <p:anim calcmode="lin" valueType="num">
                                      <p:cBhvr>
                                        <p:cTn id="29" dur="1000" fill="hold"/>
                                        <p:tgtEl>
                                          <p:spTgt spid="9218"/>
                                        </p:tgtEl>
                                        <p:attrNameLst>
                                          <p:attrName>ppt_h</p:attrName>
                                        </p:attrNameLst>
                                      </p:cBhvr>
                                      <p:tavLst>
                                        <p:tav tm="0">
                                          <p:val>
                                            <p:fltVal val="0"/>
                                          </p:val>
                                        </p:tav>
                                        <p:tav tm="100000">
                                          <p:val>
                                            <p:strVal val="#ppt_h"/>
                                          </p:val>
                                        </p:tav>
                                      </p:tavLst>
                                    </p:anim>
                                    <p:anim calcmode="lin" valueType="num">
                                      <p:cBhvr>
                                        <p:cTn id="30" dur="1000" fill="hold"/>
                                        <p:tgtEl>
                                          <p:spTgt spid="921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9218"/>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15" presetClass="entr" presetSubtype="0" fill="hold" nodeType="afterEffect">
                                  <p:stCondLst>
                                    <p:cond delay="0"/>
                                  </p:stCondLst>
                                  <p:childTnLst>
                                    <p:set>
                                      <p:cBhvr>
                                        <p:cTn id="34" dur="1" fill="hold">
                                          <p:stCondLst>
                                            <p:cond delay="0"/>
                                          </p:stCondLst>
                                        </p:cTn>
                                        <p:tgtEl>
                                          <p:spTgt spid="9219"/>
                                        </p:tgtEl>
                                        <p:attrNameLst>
                                          <p:attrName>style.visibility</p:attrName>
                                        </p:attrNameLst>
                                      </p:cBhvr>
                                      <p:to>
                                        <p:strVal val="visible"/>
                                      </p:to>
                                    </p:set>
                                    <p:anim calcmode="lin" valueType="num">
                                      <p:cBhvr>
                                        <p:cTn id="35" dur="1000" fill="hold"/>
                                        <p:tgtEl>
                                          <p:spTgt spid="9219"/>
                                        </p:tgtEl>
                                        <p:attrNameLst>
                                          <p:attrName>ppt_w</p:attrName>
                                        </p:attrNameLst>
                                      </p:cBhvr>
                                      <p:tavLst>
                                        <p:tav tm="0">
                                          <p:val>
                                            <p:fltVal val="0"/>
                                          </p:val>
                                        </p:tav>
                                        <p:tav tm="100000">
                                          <p:val>
                                            <p:strVal val="#ppt_w"/>
                                          </p:val>
                                        </p:tav>
                                      </p:tavLst>
                                    </p:anim>
                                    <p:anim calcmode="lin" valueType="num">
                                      <p:cBhvr>
                                        <p:cTn id="36" dur="1000" fill="hold"/>
                                        <p:tgtEl>
                                          <p:spTgt spid="9219"/>
                                        </p:tgtEl>
                                        <p:attrNameLst>
                                          <p:attrName>ppt_h</p:attrName>
                                        </p:attrNameLst>
                                      </p:cBhvr>
                                      <p:tavLst>
                                        <p:tav tm="0">
                                          <p:val>
                                            <p:fltVal val="0"/>
                                          </p:val>
                                        </p:tav>
                                        <p:tav tm="100000">
                                          <p:val>
                                            <p:strVal val="#ppt_h"/>
                                          </p:val>
                                        </p:tav>
                                      </p:tavLst>
                                    </p:anim>
                                    <p:anim calcmode="lin" valueType="num">
                                      <p:cBhvr>
                                        <p:cTn id="37" dur="1000" fill="hold"/>
                                        <p:tgtEl>
                                          <p:spTgt spid="921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2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229600" cy="3048000"/>
          </a:xfrm>
          <a:solidFill>
            <a:schemeClr val="bg1">
              <a:alpha val="70000"/>
            </a:schemeClr>
          </a:solidFill>
        </p:spPr>
        <p:txBody>
          <a:bodyPr/>
          <a:lstStyle/>
          <a:p>
            <a:pPr algn="just"/>
            <a:r>
              <a:rPr lang="en-US" dirty="0" err="1" smtClean="0"/>
              <a:t>Karakteristik</a:t>
            </a:r>
            <a:r>
              <a:rPr lang="en-US" dirty="0" smtClean="0"/>
              <a:t> </a:t>
            </a:r>
            <a:r>
              <a:rPr lang="en-US" dirty="0" err="1" smtClean="0"/>
              <a:t>Infrastruktur</a:t>
            </a:r>
            <a:r>
              <a:rPr lang="en-US" dirty="0" smtClean="0"/>
              <a:t> </a:t>
            </a:r>
            <a:r>
              <a:rPr lang="en-US" dirty="0" err="1" smtClean="0"/>
              <a:t>dan</a:t>
            </a:r>
            <a:r>
              <a:rPr lang="en-US" dirty="0" smtClean="0"/>
              <a:t> </a:t>
            </a:r>
            <a:r>
              <a:rPr lang="en-US" dirty="0" err="1" smtClean="0"/>
              <a:t>Fasilitas</a:t>
            </a:r>
            <a:endParaRPr lang="en-US" dirty="0" smtClean="0"/>
          </a:p>
          <a:p>
            <a:pPr marL="514350" indent="-514350" algn="just">
              <a:buFont typeface="+mj-lt"/>
              <a:buAutoNum type="arabicPeriod"/>
            </a:pPr>
            <a:r>
              <a:rPr lang="en-US" dirty="0" err="1" smtClean="0"/>
              <a:t>Infrastruktur</a:t>
            </a:r>
            <a:r>
              <a:rPr lang="en-US" dirty="0" smtClean="0"/>
              <a:t> </a:t>
            </a:r>
            <a:r>
              <a:rPr lang="en-US" dirty="0" err="1" smtClean="0"/>
              <a:t>meliputi</a:t>
            </a:r>
            <a:r>
              <a:rPr lang="en-US" dirty="0" smtClean="0"/>
              <a:t> </a:t>
            </a:r>
            <a:r>
              <a:rPr lang="en-US" dirty="0" err="1" smtClean="0"/>
              <a:t>jaringan</a:t>
            </a:r>
            <a:r>
              <a:rPr lang="en-US" dirty="0" smtClean="0"/>
              <a:t> </a:t>
            </a:r>
            <a:r>
              <a:rPr lang="en-US" dirty="0" err="1" smtClean="0"/>
              <a:t>jalan</a:t>
            </a:r>
            <a:r>
              <a:rPr lang="en-US" dirty="0" smtClean="0"/>
              <a:t>, </a:t>
            </a:r>
            <a:r>
              <a:rPr lang="en-US" dirty="0" err="1" smtClean="0"/>
              <a:t>persampahan</a:t>
            </a:r>
            <a:r>
              <a:rPr lang="en-US" dirty="0" smtClean="0"/>
              <a:t>, air </a:t>
            </a:r>
            <a:r>
              <a:rPr lang="en-US" dirty="0" err="1" smtClean="0"/>
              <a:t>bersih</a:t>
            </a:r>
            <a:r>
              <a:rPr lang="en-US" dirty="0" smtClean="0"/>
              <a:t>.</a:t>
            </a:r>
          </a:p>
          <a:p>
            <a:pPr marL="514350" indent="-514350" algn="just">
              <a:buFont typeface="+mj-lt"/>
              <a:buAutoNum type="arabicPeriod"/>
            </a:pPr>
            <a:r>
              <a:rPr lang="en-US" dirty="0" err="1" smtClean="0"/>
              <a:t>Fasilitas</a:t>
            </a:r>
            <a:r>
              <a:rPr lang="en-US" dirty="0" smtClean="0"/>
              <a:t> </a:t>
            </a:r>
            <a:r>
              <a:rPr lang="en-US" dirty="0" err="1" smtClean="0"/>
              <a:t>meliputi</a:t>
            </a:r>
            <a:r>
              <a:rPr lang="en-US" dirty="0" smtClean="0"/>
              <a:t> </a:t>
            </a:r>
            <a:r>
              <a:rPr lang="en-US" dirty="0" err="1" smtClean="0"/>
              <a:t>sarana</a:t>
            </a:r>
            <a:r>
              <a:rPr lang="en-US" dirty="0" smtClean="0"/>
              <a:t> </a:t>
            </a:r>
            <a:r>
              <a:rPr lang="en-US" dirty="0" err="1" smtClean="0"/>
              <a:t>pendidikan</a:t>
            </a:r>
            <a:r>
              <a:rPr lang="en-US" dirty="0" smtClean="0"/>
              <a:t>, </a:t>
            </a:r>
            <a:r>
              <a:rPr lang="en-US" dirty="0" err="1" smtClean="0"/>
              <a:t>kesehatan</a:t>
            </a:r>
            <a:r>
              <a:rPr lang="en-US" dirty="0" smtClean="0"/>
              <a:t>, </a:t>
            </a:r>
            <a:r>
              <a:rPr lang="en-US" dirty="0" err="1" smtClean="0"/>
              <a:t>perekonomian</a:t>
            </a:r>
            <a:r>
              <a:rPr lang="en-US" dirty="0" smtClean="0"/>
              <a:t>, </a:t>
            </a:r>
            <a:r>
              <a:rPr lang="en-US" dirty="0" err="1" smtClean="0"/>
              <a:t>dan</a:t>
            </a:r>
            <a:r>
              <a:rPr lang="en-US" dirty="0" smtClean="0"/>
              <a:t> </a:t>
            </a:r>
            <a:r>
              <a:rPr lang="en-US" dirty="0" err="1" smtClean="0"/>
              <a:t>peribadatan</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dissolve">
                                      <p:cBhvr>
                                        <p:cTn id="7" dur="1000"/>
                                        <p:tgtEl>
                                          <p:spTgt spid="3">
                                            <p:bg/>
                                          </p:spTgt>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1000"/>
                                        <p:tgtEl>
                                          <p:spTgt spid="3">
                                            <p:txEl>
                                              <p:pRg st="0" end="0"/>
                                            </p:txEl>
                                          </p:spTgt>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ssolve">
                                      <p:cBhvr>
                                        <p:cTn id="15" dur="1000"/>
                                        <p:tgtEl>
                                          <p:spTgt spid="3">
                                            <p:txEl>
                                              <p:pRg st="1" end="1"/>
                                            </p:txEl>
                                          </p:spTgt>
                                        </p:tgtEl>
                                      </p:cBhvr>
                                    </p:animEffect>
                                  </p:childTnLst>
                                </p:cTn>
                              </p:par>
                            </p:childTnLst>
                          </p:cTn>
                        </p:par>
                        <p:par>
                          <p:cTn id="16" fill="hold">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ssolve">
                                      <p:cBhvr>
                                        <p:cTn id="19"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1066800" y="0"/>
            <a:ext cx="6858000" cy="6858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linds(horizont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4525963"/>
          </a:xfrm>
          <a:solidFill>
            <a:schemeClr val="bg1">
              <a:alpha val="70000"/>
            </a:schemeClr>
          </a:solidFill>
        </p:spPr>
        <p:txBody>
          <a:bodyPr>
            <a:normAutofit/>
          </a:bodyPr>
          <a:lstStyle/>
          <a:p>
            <a:pPr algn="just"/>
            <a:r>
              <a:rPr lang="en-US" dirty="0" err="1" smtClean="0"/>
              <a:t>Organisasi</a:t>
            </a:r>
            <a:r>
              <a:rPr lang="en-US" dirty="0" smtClean="0"/>
              <a:t> </a:t>
            </a:r>
            <a:r>
              <a:rPr lang="en-US" dirty="0" err="1" smtClean="0"/>
              <a:t>dan</a:t>
            </a:r>
            <a:r>
              <a:rPr lang="en-US" dirty="0" smtClean="0"/>
              <a:t> </a:t>
            </a:r>
            <a:r>
              <a:rPr lang="en-US" dirty="0" err="1" smtClean="0"/>
              <a:t>Kelembagaan</a:t>
            </a:r>
            <a:r>
              <a:rPr lang="en-US" dirty="0" smtClean="0"/>
              <a:t> </a:t>
            </a:r>
            <a:r>
              <a:rPr lang="en-US" dirty="0" err="1" smtClean="0"/>
              <a:t>Masyarakat</a:t>
            </a:r>
            <a:endParaRPr lang="en-US" dirty="0" smtClean="0"/>
          </a:p>
          <a:p>
            <a:pPr marL="0" indent="0" algn="just">
              <a:buNone/>
            </a:pPr>
            <a:r>
              <a:rPr lang="en-US" dirty="0" smtClean="0"/>
              <a:t>	</a:t>
            </a:r>
            <a:endParaRPr lang="en-US" dirty="0"/>
          </a:p>
        </p:txBody>
      </p:sp>
      <p:pic>
        <p:nvPicPr>
          <p:cNvPr id="4" name="Picture 2" descr="C:\Users\Dell\Desktop\isnu\smt 4\studio\logo-pmp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52055" y="2067791"/>
            <a:ext cx="2057400" cy="205740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3" descr="C:\Users\Dell\Desktop\isnu\smt 4\studio\423385_237503059675290_2070846055_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43600" y="1686791"/>
            <a:ext cx="2438400" cy="243840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276600" y="3286991"/>
            <a:ext cx="2219325" cy="2057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1000"/>
                                        <p:tgtEl>
                                          <p:spTgt spid="3">
                                            <p:bg/>
                                          </p:spTgt>
                                        </p:tgtEl>
                                      </p:cBhvr>
                                    </p:animEffect>
                                  </p:childTnLst>
                                </p:cTn>
                              </p:par>
                            </p:childTnLst>
                          </p:cTn>
                        </p:par>
                        <p:par>
                          <p:cTn id="8" fill="hold">
                            <p:stCondLst>
                              <p:cond delay="1000"/>
                            </p:stCondLst>
                            <p:childTnLst>
                              <p:par>
                                <p:cTn id="9" presetID="2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edge">
                                      <p:cBhvr>
                                        <p:cTn id="11" dur="1000"/>
                                        <p:tgtEl>
                                          <p:spTgt spid="3">
                                            <p:txEl>
                                              <p:pRg st="0" end="0"/>
                                            </p:txEl>
                                          </p:spTgt>
                                        </p:tgtEl>
                                      </p:cBhvr>
                                    </p:animEffect>
                                  </p:childTnLst>
                                </p:cTn>
                              </p:par>
                            </p:childTnLst>
                          </p:cTn>
                        </p:par>
                        <p:par>
                          <p:cTn id="12" fill="hold">
                            <p:stCondLst>
                              <p:cond delay="2000"/>
                            </p:stCondLst>
                            <p:childTnLst>
                              <p:par>
                                <p:cTn id="13" presetID="2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edg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1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dissolve">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83182" y="1066800"/>
            <a:ext cx="5029200" cy="53571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166085"/>
            <a:ext cx="4038600" cy="42945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Cover Kelompok.jpg"/>
          <p:cNvPicPr>
            <a:picLocks noGrp="1" noChangeAspect="1"/>
          </p:cNvPicPr>
          <p:nvPr>
            <p:ph idx="1"/>
          </p:nvPr>
        </p:nvPicPr>
        <p:blipFill>
          <a:blip r:embed="rId2" cstate="print"/>
          <a:stretch>
            <a:fillRect/>
          </a:stretch>
        </p:blipFill>
        <p:spPr>
          <a:xfrm>
            <a:off x="0" y="0"/>
            <a:ext cx="9144000" cy="6858000"/>
          </a:xfrm>
        </p:spPr>
      </p:pic>
      <p:sp>
        <p:nvSpPr>
          <p:cNvPr id="5" name="TextBox 4"/>
          <p:cNvSpPr txBox="1"/>
          <p:nvPr/>
        </p:nvSpPr>
        <p:spPr>
          <a:xfrm>
            <a:off x="0" y="1447800"/>
            <a:ext cx="9144000" cy="4770537"/>
          </a:xfrm>
          <a:prstGeom prst="rect">
            <a:avLst/>
          </a:prstGeom>
          <a:noFill/>
        </p:spPr>
        <p:txBody>
          <a:bodyPr wrap="square" rtlCol="0">
            <a:spAutoFit/>
          </a:bodyPr>
          <a:lstStyle/>
          <a:p>
            <a:pPr algn="ctr"/>
            <a:r>
              <a:rPr lang="en-US" dirty="0" err="1" smtClean="0">
                <a:latin typeface="Berlin Sans FB Demi" pitchFamily="34" charset="0"/>
              </a:rPr>
              <a:t>Kelompok</a:t>
            </a:r>
            <a:r>
              <a:rPr lang="en-US" dirty="0" smtClean="0">
                <a:latin typeface="Berlin Sans FB Demi" pitchFamily="34" charset="0"/>
              </a:rPr>
              <a:t> 1B (PUKIS) :</a:t>
            </a:r>
          </a:p>
          <a:p>
            <a:pPr algn="ctr"/>
            <a:r>
              <a:rPr lang="id-ID" sz="2600" dirty="0" smtClean="0">
                <a:latin typeface="Berlin Sans FB Demi" pitchFamily="34" charset="0"/>
              </a:rPr>
              <a:t>Raden Harya A.		21040111120018</a:t>
            </a:r>
            <a:endParaRPr lang="en-US" sz="2600" dirty="0" smtClean="0">
              <a:latin typeface="Berlin Sans FB Demi" pitchFamily="34" charset="0"/>
            </a:endParaRPr>
          </a:p>
          <a:p>
            <a:pPr lvl="0" algn="ctr"/>
            <a:r>
              <a:rPr lang="id-ID" sz="2600" dirty="0" smtClean="0">
                <a:latin typeface="Berlin Sans FB Demi" pitchFamily="34" charset="0"/>
              </a:rPr>
              <a:t>Hilma Qoniana		21040111120020</a:t>
            </a:r>
            <a:endParaRPr lang="en-US" sz="2600" dirty="0" smtClean="0">
              <a:latin typeface="Berlin Sans FB Demi" pitchFamily="34" charset="0"/>
            </a:endParaRPr>
          </a:p>
          <a:p>
            <a:pPr lvl="0" algn="ctr"/>
            <a:r>
              <a:rPr lang="id-ID" sz="2600" dirty="0" smtClean="0">
                <a:latin typeface="Berlin Sans FB Demi" pitchFamily="34" charset="0"/>
              </a:rPr>
              <a:t>Efri Sestiyani		21040111120022</a:t>
            </a:r>
            <a:endParaRPr lang="en-US" sz="2600" dirty="0" smtClean="0">
              <a:latin typeface="Berlin Sans FB Demi" pitchFamily="34" charset="0"/>
            </a:endParaRPr>
          </a:p>
          <a:p>
            <a:pPr lvl="0" algn="ctr"/>
            <a:r>
              <a:rPr lang="id-ID" sz="2600" dirty="0" smtClean="0">
                <a:latin typeface="Berlin Sans FB Demi" pitchFamily="34" charset="0"/>
              </a:rPr>
              <a:t>Maulana Muhammad A.	21040111130040</a:t>
            </a:r>
            <a:endParaRPr lang="en-US" sz="2600" dirty="0" smtClean="0">
              <a:latin typeface="Berlin Sans FB Demi" pitchFamily="34" charset="0"/>
            </a:endParaRPr>
          </a:p>
          <a:p>
            <a:pPr lvl="0" algn="ctr"/>
            <a:r>
              <a:rPr lang="id-ID" sz="2600" dirty="0" smtClean="0">
                <a:latin typeface="Berlin Sans FB Demi" pitchFamily="34" charset="0"/>
              </a:rPr>
              <a:t>Rizqy Ridho P. 		21040111130056</a:t>
            </a:r>
            <a:endParaRPr lang="en-US" sz="2600" dirty="0" smtClean="0">
              <a:latin typeface="Berlin Sans FB Demi" pitchFamily="34" charset="0"/>
            </a:endParaRPr>
          </a:p>
          <a:p>
            <a:pPr lvl="0" algn="ctr"/>
            <a:r>
              <a:rPr lang="id-ID" sz="2600" dirty="0" smtClean="0">
                <a:latin typeface="Berlin Sans FB Demi" pitchFamily="34" charset="0"/>
              </a:rPr>
              <a:t>Isnu Putra P.		21040111130062</a:t>
            </a:r>
            <a:endParaRPr lang="en-US" sz="2600" dirty="0" smtClean="0">
              <a:latin typeface="Berlin Sans FB Demi" pitchFamily="34" charset="0"/>
            </a:endParaRPr>
          </a:p>
          <a:p>
            <a:pPr lvl="0" algn="ctr"/>
            <a:r>
              <a:rPr lang="id-ID" sz="2600" dirty="0" smtClean="0">
                <a:latin typeface="Berlin Sans FB Demi" pitchFamily="34" charset="0"/>
              </a:rPr>
              <a:t>Gita Ratri Prafitri </a:t>
            </a:r>
            <a:r>
              <a:rPr lang="en-US" sz="2600" dirty="0" smtClean="0">
                <a:latin typeface="Berlin Sans FB Demi" pitchFamily="34" charset="0"/>
              </a:rPr>
              <a:t>	</a:t>
            </a:r>
            <a:r>
              <a:rPr lang="id-ID" sz="2600" dirty="0" smtClean="0">
                <a:latin typeface="Berlin Sans FB Demi" pitchFamily="34" charset="0"/>
              </a:rPr>
              <a:t>	21040111130070</a:t>
            </a:r>
            <a:endParaRPr lang="en-US" sz="2600" dirty="0" smtClean="0">
              <a:latin typeface="Berlin Sans FB Demi" pitchFamily="34" charset="0"/>
            </a:endParaRPr>
          </a:p>
          <a:p>
            <a:pPr lvl="0" algn="ctr"/>
            <a:r>
              <a:rPr lang="id-ID" sz="2600" dirty="0" smtClean="0">
                <a:latin typeface="Berlin Sans FB Demi" pitchFamily="34" charset="0"/>
              </a:rPr>
              <a:t>Renni Maharani P.	21040111130084</a:t>
            </a:r>
            <a:endParaRPr lang="en-US" sz="2600" dirty="0" smtClean="0">
              <a:latin typeface="Berlin Sans FB Demi" pitchFamily="34" charset="0"/>
            </a:endParaRPr>
          </a:p>
          <a:p>
            <a:pPr lvl="0" algn="ctr"/>
            <a:r>
              <a:rPr lang="id-ID" sz="2600" dirty="0" smtClean="0">
                <a:latin typeface="Berlin Sans FB Demi" pitchFamily="34" charset="0"/>
              </a:rPr>
              <a:t>Aditia Madya K.		21040111140102</a:t>
            </a:r>
            <a:endParaRPr lang="en-US" sz="2600" dirty="0" smtClean="0">
              <a:latin typeface="Berlin Sans FB Demi" pitchFamily="34" charset="0"/>
            </a:endParaRPr>
          </a:p>
          <a:p>
            <a:pPr lvl="0" algn="ctr"/>
            <a:r>
              <a:rPr lang="id-ID" sz="2600" dirty="0" smtClean="0">
                <a:latin typeface="Berlin Sans FB Demi" pitchFamily="34" charset="0"/>
              </a:rPr>
              <a:t>Deny Aditya P.		21040111140108</a:t>
            </a:r>
            <a:endParaRPr lang="en-US" sz="2600" dirty="0" smtClean="0">
              <a:latin typeface="Berlin Sans FB Demi" pitchFamily="34" charset="0"/>
            </a:endParaRPr>
          </a:p>
          <a:p>
            <a:pPr lvl="0" algn="ctr"/>
            <a:r>
              <a:rPr lang="id-ID" sz="2600" dirty="0" smtClean="0">
                <a:latin typeface="Berlin Sans FB Demi" pitchFamily="34" charset="0"/>
              </a:rPr>
              <a:t>Addini Ayu T.		21040111140116</a:t>
            </a:r>
            <a:endParaRPr lang="en-US" sz="2600" dirty="0" smtClean="0">
              <a:latin typeface="Berlin Sans FB Dem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a:solidFill>
            <a:schemeClr val="bg1">
              <a:alpha val="70000"/>
            </a:schemeClr>
          </a:solidFill>
        </p:spPr>
        <p:txBody>
          <a:bodyPr>
            <a:normAutofit/>
          </a:bodyPr>
          <a:lstStyle/>
          <a:p>
            <a:pPr algn="just"/>
            <a:r>
              <a:rPr lang="en-US" dirty="0" err="1" smtClean="0"/>
              <a:t>Kultur</a:t>
            </a:r>
            <a:r>
              <a:rPr lang="en-US" dirty="0" smtClean="0"/>
              <a:t> </a:t>
            </a:r>
            <a:r>
              <a:rPr lang="en-US" dirty="0" err="1" smtClean="0"/>
              <a:t>dan</a:t>
            </a:r>
            <a:r>
              <a:rPr lang="en-US" dirty="0" smtClean="0"/>
              <a:t> </a:t>
            </a:r>
            <a:r>
              <a:rPr lang="en-US" dirty="0" err="1" smtClean="0"/>
              <a:t>Sosial</a:t>
            </a:r>
            <a:endParaRPr lang="en-US" dirty="0" smtClean="0"/>
          </a:p>
          <a:p>
            <a:pPr marL="0" indent="0" algn="just">
              <a:buNone/>
            </a:pPr>
            <a:r>
              <a:rPr lang="en-US" dirty="0" smtClean="0"/>
              <a:t>	</a:t>
            </a:r>
            <a:r>
              <a:rPr lang="id-ID" dirty="0" smtClean="0"/>
              <a:t>rasa gotong royong</a:t>
            </a:r>
            <a:r>
              <a:rPr lang="en-US" dirty="0" smtClean="0"/>
              <a:t> </a:t>
            </a:r>
            <a:r>
              <a:rPr lang="en-US" dirty="0" err="1" smtClean="0"/>
              <a:t>dalam</a:t>
            </a:r>
            <a:r>
              <a:rPr lang="en-US" dirty="0" smtClean="0"/>
              <a:t> </a:t>
            </a:r>
            <a:r>
              <a:rPr lang="en-US" dirty="0" err="1" smtClean="0"/>
              <a:t>mengelola</a:t>
            </a:r>
            <a:r>
              <a:rPr lang="en-US" dirty="0" smtClean="0"/>
              <a:t> </a:t>
            </a:r>
            <a:r>
              <a:rPr lang="en-US" dirty="0" err="1" smtClean="0"/>
              <a:t>Pertanian</a:t>
            </a:r>
            <a:r>
              <a:rPr lang="en-US" dirty="0" smtClean="0"/>
              <a:t> </a:t>
            </a:r>
            <a:r>
              <a:rPr lang="en-US" dirty="0" err="1" smtClean="0"/>
              <a:t>oleh</a:t>
            </a:r>
            <a:r>
              <a:rPr lang="en-US" dirty="0" smtClean="0"/>
              <a:t> </a:t>
            </a:r>
            <a:r>
              <a:rPr lang="en-US" dirty="0" err="1" smtClean="0"/>
              <a:t>masyarakat</a:t>
            </a:r>
            <a:r>
              <a:rPr lang="id-ID" dirty="0" smtClean="0"/>
              <a:t> masyarakat </a:t>
            </a:r>
            <a:r>
              <a:rPr lang="en-US" dirty="0" err="1" smtClean="0"/>
              <a:t>menunjukkan</a:t>
            </a:r>
            <a:r>
              <a:rPr lang="en-US" dirty="0" smtClean="0"/>
              <a:t> </a:t>
            </a:r>
            <a:r>
              <a:rPr lang="en-US" b="1" i="1" dirty="0" err="1" smtClean="0"/>
              <a:t>masih</a:t>
            </a:r>
            <a:r>
              <a:rPr lang="en-US" b="1" i="1" dirty="0" smtClean="0"/>
              <a:t> </a:t>
            </a:r>
            <a:r>
              <a:rPr lang="id-ID" b="1" i="1" dirty="0" smtClean="0"/>
              <a:t>menjunjung nilai-nilai </a:t>
            </a:r>
            <a:r>
              <a:rPr lang="en-US" b="1" i="1" dirty="0" err="1" smtClean="0"/>
              <a:t>tradisional</a:t>
            </a:r>
            <a:r>
              <a:rPr lang="en-US" b="1" i="1" dirty="0" smtClean="0"/>
              <a:t>, </a:t>
            </a:r>
            <a:r>
              <a:rPr lang="en-US" b="1" i="1" dirty="0" err="1" smtClean="0"/>
              <a:t>serta</a:t>
            </a:r>
            <a:r>
              <a:rPr lang="en-US" b="1" i="1" dirty="0" smtClean="0"/>
              <a:t> </a:t>
            </a:r>
            <a:r>
              <a:rPr lang="en-US" b="1" i="1" dirty="0" err="1" smtClean="0"/>
              <a:t>belum</a:t>
            </a:r>
            <a:r>
              <a:rPr lang="en-US" b="1" i="1" dirty="0" smtClean="0"/>
              <a:t> </a:t>
            </a:r>
            <a:r>
              <a:rPr lang="en-US" b="1" i="1" dirty="0" err="1" smtClean="0"/>
              <a:t>terlihat</a:t>
            </a:r>
            <a:r>
              <a:rPr lang="en-US" b="1" i="1" dirty="0" smtClean="0"/>
              <a:t> </a:t>
            </a:r>
            <a:r>
              <a:rPr lang="en-US" b="1" i="1" dirty="0" err="1" smtClean="0"/>
              <a:t>pengaruh</a:t>
            </a:r>
            <a:r>
              <a:rPr lang="en-US" b="1" i="1" dirty="0" smtClean="0"/>
              <a:t> </a:t>
            </a:r>
            <a:r>
              <a:rPr lang="en-US" b="1" i="1" dirty="0" err="1" smtClean="0"/>
              <a:t>dari</a:t>
            </a:r>
            <a:r>
              <a:rPr lang="en-US" b="1" i="1" dirty="0" smtClean="0"/>
              <a:t> </a:t>
            </a:r>
            <a:r>
              <a:rPr lang="en-US" b="1" i="1" dirty="0" err="1" smtClean="0"/>
              <a:t>budaya</a:t>
            </a:r>
            <a:r>
              <a:rPr lang="en-US" b="1" i="1" dirty="0" smtClean="0"/>
              <a:t> lain</a:t>
            </a:r>
            <a:endParaRPr lang="en-US" dirty="0" smtClean="0"/>
          </a:p>
          <a:p>
            <a:pPr marL="0" indent="0" algn="just">
              <a:buNone/>
            </a:pP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743200" y="3200400"/>
            <a:ext cx="4191000" cy="279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plus(in)">
                                      <p:cBhvr>
                                        <p:cTn id="7" dur="1000"/>
                                        <p:tgtEl>
                                          <p:spTgt spid="3">
                                            <p:bg/>
                                          </p:spTgt>
                                        </p:tgtEl>
                                      </p:cBhvr>
                                    </p:animEffect>
                                  </p:childTnLst>
                                </p:cTn>
                              </p:par>
                            </p:childTnLst>
                          </p:cTn>
                        </p:par>
                        <p:par>
                          <p:cTn id="8" fill="hold">
                            <p:stCondLst>
                              <p:cond delay="1000"/>
                            </p:stCondLst>
                            <p:childTnLst>
                              <p:par>
                                <p:cTn id="9" presetID="13"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plus(in)">
                                      <p:cBhvr>
                                        <p:cTn id="11" dur="1000"/>
                                        <p:tgtEl>
                                          <p:spTgt spid="3">
                                            <p:txEl>
                                              <p:pRg st="0" end="0"/>
                                            </p:txEl>
                                          </p:spTgt>
                                        </p:tgtEl>
                                      </p:cBhvr>
                                    </p:animEffect>
                                  </p:childTnLst>
                                </p:cTn>
                              </p:par>
                            </p:childTnLst>
                          </p:cTn>
                        </p:par>
                        <p:par>
                          <p:cTn id="12" fill="hold">
                            <p:stCondLst>
                              <p:cond delay="2000"/>
                            </p:stCondLst>
                            <p:childTnLst>
                              <p:par>
                                <p:cTn id="13" presetID="13" presetClass="entr" presetSubtype="16"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plus(in)">
                                      <p:cBhvr>
                                        <p:cTn id="15" dur="1000"/>
                                        <p:tgtEl>
                                          <p:spTgt spid="3">
                                            <p:txEl>
                                              <p:pRg st="1" end="1"/>
                                            </p:txEl>
                                          </p:spTgt>
                                        </p:tgtEl>
                                      </p:cBhvr>
                                    </p:animEffect>
                                  </p:childTnLst>
                                </p:cTn>
                              </p:par>
                            </p:childTnLst>
                          </p:cTn>
                        </p:par>
                        <p:par>
                          <p:cTn id="16" fill="hold">
                            <p:stCondLst>
                              <p:cond delay="3000"/>
                            </p:stCondLst>
                            <p:childTnLst>
                              <p:par>
                                <p:cTn id="17" presetID="6"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525963"/>
          </a:xfrm>
          <a:solidFill>
            <a:schemeClr val="bg1">
              <a:alpha val="70000"/>
            </a:schemeClr>
          </a:solidFill>
        </p:spPr>
        <p:txBody>
          <a:bodyPr>
            <a:normAutofit lnSpcReduction="10000"/>
          </a:bodyPr>
          <a:lstStyle/>
          <a:p>
            <a:r>
              <a:rPr lang="en-US" dirty="0" err="1" smtClean="0"/>
              <a:t>Kebijakan</a:t>
            </a:r>
            <a:r>
              <a:rPr lang="en-US" dirty="0" smtClean="0"/>
              <a:t> </a:t>
            </a:r>
            <a:r>
              <a:rPr lang="en-US" dirty="0" err="1" smtClean="0"/>
              <a:t>Pemerintah</a:t>
            </a:r>
            <a:r>
              <a:rPr lang="en-US" dirty="0" smtClean="0"/>
              <a:t> </a:t>
            </a:r>
            <a:r>
              <a:rPr lang="en-US" dirty="0" err="1" smtClean="0"/>
              <a:t>Pusat</a:t>
            </a:r>
            <a:endParaRPr lang="en-US" dirty="0" smtClean="0"/>
          </a:p>
          <a:p>
            <a:pPr marL="0" indent="0">
              <a:buNone/>
            </a:pPr>
            <a:r>
              <a:rPr lang="id-ID" dirty="0"/>
              <a:t>Visi dan Misi dari Kabupaten Wonogiri tahun 2010-2015 adalah sebagai berikut </a:t>
            </a:r>
            <a:r>
              <a:rPr lang="id-ID" dirty="0" smtClean="0"/>
              <a:t>:</a:t>
            </a:r>
            <a:endParaRPr lang="en-US" dirty="0" smtClean="0"/>
          </a:p>
          <a:p>
            <a:pPr marL="0" indent="0">
              <a:buNone/>
            </a:pPr>
            <a:r>
              <a:rPr lang="id-ID" dirty="0"/>
              <a:t>VISI	</a:t>
            </a:r>
            <a:r>
              <a:rPr lang="id-ID" dirty="0" smtClean="0"/>
              <a:t>:</a:t>
            </a:r>
            <a:endParaRPr lang="en-US" dirty="0" smtClean="0"/>
          </a:p>
          <a:p>
            <a:pPr marL="0" indent="0" algn="ctr">
              <a:buNone/>
            </a:pPr>
            <a:r>
              <a:rPr lang="id-ID" i="1" dirty="0" smtClean="0"/>
              <a:t>"</a:t>
            </a:r>
            <a:r>
              <a:rPr lang="id-ID" i="1" dirty="0"/>
              <a:t>TERWUJUDNYA PEMERINTAHAN WONOGIRI YANG KREDIBEL DAN EFEKTIF DEMI TERCIPTANYA KEHIDUPAN MASYARAKAT YANG BERKUALITAS DAN BERAKHLAK MULIA, BEBAS DARI KEMISKINAN"</a:t>
            </a:r>
            <a:endParaRPr lang="en-US"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ppt_w</p:attrName>
                                        </p:attrNameLst>
                                      </p:cBhvr>
                                      <p:tavLst>
                                        <p:tav tm="0">
                                          <p:val>
                                            <p:fltVal val="0"/>
                                          </p:val>
                                        </p:tav>
                                        <p:tav tm="100000">
                                          <p:val>
                                            <p:strVal val="#ppt_w"/>
                                          </p:val>
                                        </p:tav>
                                      </p:tavLst>
                                    </p:anim>
                                    <p:anim calcmode="lin" valueType="num">
                                      <p:cBhvr>
                                        <p:cTn id="8" dur="500" fill="hold"/>
                                        <p:tgtEl>
                                          <p:spTgt spid="3">
                                            <p:bg/>
                                          </p:spTgt>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Comic Sans MS" pitchFamily="66" charset="0"/>
              </a:rPr>
              <a:t>Rancangan</a:t>
            </a:r>
            <a:r>
              <a:rPr lang="en-US" dirty="0" smtClean="0">
                <a:latin typeface="Comic Sans MS" pitchFamily="66" charset="0"/>
              </a:rPr>
              <a:t> </a:t>
            </a:r>
            <a:r>
              <a:rPr lang="en-US" dirty="0" err="1" smtClean="0">
                <a:latin typeface="Comic Sans MS" pitchFamily="66" charset="0"/>
              </a:rPr>
              <a:t>Kegiatan</a:t>
            </a:r>
            <a:r>
              <a:rPr lang="en-US" dirty="0" smtClean="0">
                <a:latin typeface="Comic Sans MS" pitchFamily="66" charset="0"/>
              </a:rPr>
              <a:t> </a:t>
            </a:r>
            <a:r>
              <a:rPr lang="en-US" dirty="0" err="1" smtClean="0">
                <a:latin typeface="Comic Sans MS" pitchFamily="66" charset="0"/>
              </a:rPr>
              <a:t>Lapangan</a:t>
            </a:r>
            <a:endParaRPr lang="en-US" dirty="0">
              <a:latin typeface="Comic Sans MS" pitchFamily="66" charset="0"/>
            </a:endParaRPr>
          </a:p>
        </p:txBody>
      </p:sp>
      <p:sp>
        <p:nvSpPr>
          <p:cNvPr id="3" name="Content Placeholder 2"/>
          <p:cNvSpPr>
            <a:spLocks noGrp="1"/>
          </p:cNvSpPr>
          <p:nvPr>
            <p:ph idx="1"/>
          </p:nvPr>
        </p:nvSpPr>
        <p:spPr>
          <a:xfrm>
            <a:off x="457200" y="1600201"/>
            <a:ext cx="8229600" cy="3962400"/>
          </a:xfrm>
          <a:solidFill>
            <a:schemeClr val="bg1">
              <a:alpha val="70000"/>
            </a:schemeClr>
          </a:solidFill>
        </p:spPr>
        <p:txBody>
          <a:bodyPr/>
          <a:lstStyle/>
          <a:p>
            <a:pPr algn="just"/>
            <a:r>
              <a:rPr lang="en-US" dirty="0" err="1" smtClean="0"/>
              <a:t>Kebutuhan</a:t>
            </a:r>
            <a:r>
              <a:rPr lang="en-US" dirty="0" smtClean="0"/>
              <a:t> Data</a:t>
            </a:r>
          </a:p>
          <a:p>
            <a:pPr marL="0" indent="0" algn="just">
              <a:buNone/>
            </a:pPr>
            <a:r>
              <a:rPr lang="en-US" dirty="0" smtClean="0"/>
              <a:t>	</a:t>
            </a:r>
            <a:r>
              <a:rPr lang="id-ID" sz="2800" dirty="0" smtClean="0"/>
              <a:t>Data </a:t>
            </a:r>
            <a:r>
              <a:rPr lang="id-ID" sz="2800" dirty="0"/>
              <a:t>merupakan salah satu elemen penunjang yang paling penting dalam sebuah proses perencanaan. Data berperan sebagai input dalam proses perencanaan yang kemudian diolah menjadi sebuah informasi yang dapat digunakan dalam analisis lebih lanjut yang dilakukan sesuai kebutuhan</a:t>
            </a:r>
            <a:r>
              <a:rPr lang="id-ID" sz="2800" dirty="0" smtClean="0"/>
              <a:t>.</a:t>
            </a:r>
            <a:endParaRPr lang="en-US" sz="2800" dirty="0"/>
          </a:p>
          <a:p>
            <a:pPr marL="0" indent="0" algn="just">
              <a:buNone/>
            </a:pPr>
            <a:r>
              <a:rPr lang="en-US" sz="2800" b="1" dirty="0" smtClean="0">
                <a:solidFill>
                  <a:srgbClr val="FF0000"/>
                </a:solidFill>
                <a:hlinkClick r:id="rId2" action="ppaction://hlinkfile"/>
              </a:rPr>
              <a:t>LINK KEBUTUHAN DATA</a:t>
            </a:r>
            <a:endParaRPr 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3">
                                            <p:bg/>
                                          </p:spTgt>
                                        </p:tgtEl>
                                        <p:attrNameLst>
                                          <p:attrName>style.visibility</p:attrName>
                                        </p:attrNameLst>
                                      </p:cBhvr>
                                      <p:to>
                                        <p:strVal val="visible"/>
                                      </p:to>
                                    </p:set>
                                    <p:anim calcmode="lin" valueType="num">
                                      <p:cBhvr>
                                        <p:cTn id="14" dur="1000" fill="hold"/>
                                        <p:tgtEl>
                                          <p:spTgt spid="3">
                                            <p:bg/>
                                          </p:spTgt>
                                        </p:tgtEl>
                                        <p:attrNameLst>
                                          <p:attrName>ppt_w</p:attrName>
                                        </p:attrNameLst>
                                      </p:cBhvr>
                                      <p:tavLst>
                                        <p:tav tm="0">
                                          <p:val>
                                            <p:fltVal val="0"/>
                                          </p:val>
                                        </p:tav>
                                        <p:tav tm="100000">
                                          <p:val>
                                            <p:strVal val="#ppt_w"/>
                                          </p:val>
                                        </p:tav>
                                      </p:tavLst>
                                    </p:anim>
                                    <p:anim calcmode="lin" valueType="num">
                                      <p:cBhvr>
                                        <p:cTn id="15" dur="1000" fill="hold"/>
                                        <p:tgtEl>
                                          <p:spTgt spid="3">
                                            <p:bg/>
                                          </p:spTgt>
                                        </p:tgtEl>
                                        <p:attrNameLst>
                                          <p:attrName>ppt_h</p:attrName>
                                        </p:attrNameLst>
                                      </p:cBhvr>
                                      <p:tavLst>
                                        <p:tav tm="0">
                                          <p:val>
                                            <p:fltVal val="0"/>
                                          </p:val>
                                        </p:tav>
                                        <p:tav tm="100000">
                                          <p:val>
                                            <p:strVal val="#ppt_h"/>
                                          </p:val>
                                        </p:tav>
                                      </p:tavLst>
                                    </p:anim>
                                    <p:anim calcmode="lin" valueType="num">
                                      <p:cBhvr>
                                        <p:cTn id="16" dur="1000" fill="hold"/>
                                        <p:tgtEl>
                                          <p:spTgt spid="3">
                                            <p:bg/>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
                                            <p:bg/>
                                          </p:spTgt>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grpId="0" nodeType="after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 calcmode="lin" valueType="num">
                                      <p:cBhvr>
                                        <p:cTn id="28"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9"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30"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15" presetClass="entr" presetSubtype="0" fill="hold" grpId="0" nodeType="after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p:cTn id="3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6"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7"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1"/>
            <a:ext cx="8229600" cy="3124200"/>
          </a:xfrm>
          <a:solidFill>
            <a:schemeClr val="bg1">
              <a:alpha val="70000"/>
            </a:schemeClr>
          </a:solidFill>
        </p:spPr>
        <p:txBody>
          <a:bodyPr/>
          <a:lstStyle/>
          <a:p>
            <a:pPr algn="just"/>
            <a:r>
              <a:rPr lang="en-US" dirty="0" err="1" smtClean="0"/>
              <a:t>Metode</a:t>
            </a:r>
            <a:r>
              <a:rPr lang="en-US" dirty="0" smtClean="0"/>
              <a:t> </a:t>
            </a:r>
            <a:r>
              <a:rPr lang="en-US" dirty="0" err="1" smtClean="0"/>
              <a:t>dan</a:t>
            </a:r>
            <a:r>
              <a:rPr lang="en-US" dirty="0" smtClean="0"/>
              <a:t> </a:t>
            </a:r>
            <a:r>
              <a:rPr lang="en-US" dirty="0" err="1" smtClean="0"/>
              <a:t>Teknik</a:t>
            </a:r>
            <a:r>
              <a:rPr lang="en-US" dirty="0" smtClean="0"/>
              <a:t> </a:t>
            </a:r>
            <a:r>
              <a:rPr lang="en-US" dirty="0" err="1" smtClean="0"/>
              <a:t>Pengumpulan</a:t>
            </a:r>
            <a:r>
              <a:rPr lang="en-US" dirty="0" smtClean="0"/>
              <a:t> Data</a:t>
            </a:r>
          </a:p>
          <a:p>
            <a:pPr marL="514350" indent="-514350" algn="just">
              <a:buFont typeface="+mj-lt"/>
              <a:buAutoNum type="arabicPeriod"/>
            </a:pPr>
            <a:r>
              <a:rPr lang="en-US" dirty="0" smtClean="0"/>
              <a:t>Data Primer</a:t>
            </a:r>
          </a:p>
          <a:p>
            <a:pPr marL="514350" indent="-514350" algn="just">
              <a:buNone/>
            </a:pPr>
            <a:r>
              <a:rPr lang="en-US" dirty="0" err="1" smtClean="0"/>
              <a:t>Observasi</a:t>
            </a:r>
            <a:r>
              <a:rPr lang="en-US" dirty="0" smtClean="0"/>
              <a:t>, </a:t>
            </a:r>
            <a:r>
              <a:rPr lang="en-US" dirty="0" err="1" smtClean="0"/>
              <a:t>Kuesioner</a:t>
            </a:r>
            <a:r>
              <a:rPr lang="en-US" dirty="0" smtClean="0"/>
              <a:t>, </a:t>
            </a:r>
            <a:r>
              <a:rPr lang="en-US" dirty="0" err="1" smtClean="0"/>
              <a:t>Wawancara</a:t>
            </a:r>
            <a:r>
              <a:rPr lang="en-US" dirty="0" smtClean="0"/>
              <a:t>.</a:t>
            </a:r>
          </a:p>
          <a:p>
            <a:pPr marL="514350" indent="-514350" algn="just">
              <a:buFont typeface="+mj-lt"/>
              <a:buAutoNum type="arabicPeriod" startAt="2"/>
            </a:pPr>
            <a:r>
              <a:rPr lang="en-US" dirty="0" smtClean="0"/>
              <a:t>Data </a:t>
            </a:r>
            <a:r>
              <a:rPr lang="en-US" dirty="0" err="1" smtClean="0"/>
              <a:t>Sekunder</a:t>
            </a:r>
            <a:endParaRPr lang="en-US" dirty="0" smtClean="0"/>
          </a:p>
          <a:p>
            <a:pPr marL="0" indent="0" algn="just">
              <a:buNone/>
            </a:pPr>
            <a:r>
              <a:rPr lang="en-US" dirty="0" err="1" smtClean="0"/>
              <a:t>Kajian</a:t>
            </a:r>
            <a:r>
              <a:rPr lang="en-US" dirty="0" smtClean="0"/>
              <a:t> </a:t>
            </a:r>
            <a:r>
              <a:rPr lang="en-US" dirty="0" err="1" smtClean="0"/>
              <a:t>literatur</a:t>
            </a:r>
            <a:r>
              <a:rPr lang="en-US" dirty="0" smtClean="0"/>
              <a:t> </a:t>
            </a:r>
            <a:r>
              <a:rPr lang="en-US" dirty="0" err="1" smtClean="0"/>
              <a:t>dan</a:t>
            </a:r>
            <a:r>
              <a:rPr lang="en-US" dirty="0" smtClean="0"/>
              <a:t> </a:t>
            </a:r>
            <a:r>
              <a:rPr lang="en-US" dirty="0" err="1" smtClean="0"/>
              <a:t>survei</a:t>
            </a:r>
            <a:r>
              <a:rPr lang="en-US" dirty="0" smtClean="0"/>
              <a:t> </a:t>
            </a:r>
            <a:r>
              <a:rPr lang="en-US" dirty="0" err="1" smtClean="0"/>
              <a:t>instansi</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trips(downLeft)">
                                      <p:cBhvr>
                                        <p:cTn id="7" dur="500"/>
                                        <p:tgtEl>
                                          <p:spTgt spid="3">
                                            <p:bg/>
                                          </p:spTgt>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trips(downLeft)">
                                      <p:cBhvr>
                                        <p:cTn id="15" dur="500"/>
                                        <p:tgtEl>
                                          <p:spTgt spid="3">
                                            <p:txEl>
                                              <p:pRg st="1" end="1"/>
                                            </p:txEl>
                                          </p:spTgt>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trips(downLeft)">
                                      <p:cBhvr>
                                        <p:cTn id="19" dur="500"/>
                                        <p:tgtEl>
                                          <p:spTgt spid="3">
                                            <p:txEl>
                                              <p:pRg st="2" end="2"/>
                                            </p:txEl>
                                          </p:spTgt>
                                        </p:tgtEl>
                                      </p:cBhvr>
                                    </p:animEffect>
                                  </p:childTnLst>
                                </p:cTn>
                              </p:par>
                            </p:childTnLst>
                          </p:cTn>
                        </p:par>
                        <p:par>
                          <p:cTn id="20" fill="hold">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strips(downLeft)">
                                      <p:cBhvr>
                                        <p:cTn id="23" dur="500"/>
                                        <p:tgtEl>
                                          <p:spTgt spid="3">
                                            <p:txEl>
                                              <p:pRg st="3" end="3"/>
                                            </p:txEl>
                                          </p:spTgt>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12837"/>
            <a:ext cx="8229600" cy="4525963"/>
          </a:xfrm>
          <a:solidFill>
            <a:schemeClr val="bg1">
              <a:alpha val="70000"/>
            </a:schemeClr>
          </a:solidFill>
        </p:spPr>
        <p:txBody>
          <a:bodyPr>
            <a:normAutofit lnSpcReduction="10000"/>
          </a:bodyPr>
          <a:lstStyle/>
          <a:p>
            <a:pPr algn="just"/>
            <a:r>
              <a:rPr lang="en-US" dirty="0" err="1" smtClean="0"/>
              <a:t>Pengolahan</a:t>
            </a:r>
            <a:r>
              <a:rPr lang="en-US" dirty="0" smtClean="0"/>
              <a:t> Data</a:t>
            </a:r>
          </a:p>
          <a:p>
            <a:pPr marL="0" indent="0" algn="just">
              <a:buNone/>
            </a:pPr>
            <a:r>
              <a:rPr lang="en-US" dirty="0"/>
              <a:t>	</a:t>
            </a:r>
            <a:r>
              <a:rPr lang="id-ID" sz="1800" dirty="0"/>
              <a:t> </a:t>
            </a:r>
            <a:r>
              <a:rPr lang="id-ID" sz="2800" dirty="0"/>
              <a:t>Pengolahan data merupakan salah satu tahapan terpenting dimana data yang telah didapatkan melalui kegiatan lapangan diolah untuk menjadi informasi yang dibutuhkan guna mencapai tujuan studi . Berikut beberapa teknik dalam mengolah data pasca kegiatan mengumpulkan data di lapangan </a:t>
            </a:r>
            <a:r>
              <a:rPr lang="id-ID" sz="2800" dirty="0" smtClean="0"/>
              <a:t>:</a:t>
            </a:r>
            <a:endParaRPr lang="en-US" sz="2800" dirty="0" smtClean="0"/>
          </a:p>
          <a:p>
            <a:pPr marL="514350" indent="-514350" algn="just">
              <a:buFont typeface="+mj-lt"/>
              <a:buAutoNum type="arabicPeriod"/>
            </a:pPr>
            <a:r>
              <a:rPr lang="en-US" sz="2800" dirty="0" err="1" smtClean="0"/>
              <a:t>Klasifikasi</a:t>
            </a:r>
            <a:r>
              <a:rPr lang="en-US" sz="2800" dirty="0" smtClean="0"/>
              <a:t> Data</a:t>
            </a:r>
          </a:p>
          <a:p>
            <a:pPr marL="514350" indent="-514350" algn="just">
              <a:buFont typeface="+mj-lt"/>
              <a:buAutoNum type="arabicPeriod"/>
            </a:pPr>
            <a:r>
              <a:rPr lang="en-US" sz="2800" dirty="0" err="1" smtClean="0"/>
              <a:t>Pemilahan</a:t>
            </a:r>
            <a:r>
              <a:rPr lang="en-US" sz="2800" dirty="0" smtClean="0"/>
              <a:t> Data</a:t>
            </a:r>
          </a:p>
          <a:p>
            <a:pPr marL="514350" indent="-514350" algn="just">
              <a:buFont typeface="+mj-lt"/>
              <a:buAutoNum type="arabicPeriod"/>
            </a:pPr>
            <a:r>
              <a:rPr lang="en-US" sz="2800" dirty="0" err="1" smtClean="0"/>
              <a:t>Pengkodean</a:t>
            </a:r>
            <a:r>
              <a:rPr lang="en-US" sz="2800" dirty="0" smtClean="0"/>
              <a:t> Data</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ppt_w</p:attrName>
                                        </p:attrNameLst>
                                      </p:cBhvr>
                                      <p:tavLst>
                                        <p:tav tm="0">
                                          <p:val>
                                            <p:fltVal val="0"/>
                                          </p:val>
                                        </p:tav>
                                        <p:tav tm="100000">
                                          <p:val>
                                            <p:strVal val="#ppt_w"/>
                                          </p:val>
                                        </p:tav>
                                      </p:tavLst>
                                    </p:anim>
                                    <p:anim calcmode="lin" valueType="num">
                                      <p:cBhvr>
                                        <p:cTn id="8" dur="500" fill="hold"/>
                                        <p:tgtEl>
                                          <p:spTgt spid="3">
                                            <p:bg/>
                                          </p:spTgt>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p:cTn id="3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1"/>
            <a:ext cx="8229600" cy="3810000"/>
          </a:xfrm>
          <a:solidFill>
            <a:schemeClr val="bg1">
              <a:alpha val="70000"/>
            </a:schemeClr>
          </a:solidFill>
        </p:spPr>
        <p:txBody>
          <a:bodyPr/>
          <a:lstStyle/>
          <a:p>
            <a:pPr algn="just"/>
            <a:r>
              <a:rPr lang="en-US" dirty="0" err="1" smtClean="0"/>
              <a:t>Metodologi</a:t>
            </a:r>
            <a:r>
              <a:rPr lang="en-US" dirty="0" smtClean="0"/>
              <a:t> </a:t>
            </a:r>
            <a:r>
              <a:rPr lang="en-US" dirty="0" err="1" smtClean="0"/>
              <a:t>Analisis</a:t>
            </a:r>
            <a:r>
              <a:rPr lang="en-US" dirty="0" smtClean="0"/>
              <a:t> </a:t>
            </a:r>
            <a:r>
              <a:rPr lang="en-US" dirty="0" err="1" smtClean="0"/>
              <a:t>dan</a:t>
            </a:r>
            <a:r>
              <a:rPr lang="en-US" dirty="0" smtClean="0"/>
              <a:t> </a:t>
            </a:r>
            <a:r>
              <a:rPr lang="en-US" dirty="0" err="1" smtClean="0"/>
              <a:t>Pengenalan</a:t>
            </a:r>
            <a:r>
              <a:rPr lang="en-US" dirty="0" smtClean="0"/>
              <a:t> </a:t>
            </a:r>
            <a:r>
              <a:rPr lang="en-US" dirty="0" err="1" smtClean="0"/>
              <a:t>Masalah</a:t>
            </a:r>
            <a:endParaRPr lang="en-US" dirty="0" smtClean="0"/>
          </a:p>
          <a:p>
            <a:pPr marL="0" indent="0" algn="just">
              <a:buNone/>
            </a:pPr>
            <a:r>
              <a:rPr lang="en-US" dirty="0" smtClean="0"/>
              <a:t>	</a:t>
            </a:r>
            <a:r>
              <a:rPr lang="id-ID" dirty="0" smtClean="0"/>
              <a:t>Analisis </a:t>
            </a:r>
            <a:r>
              <a:rPr lang="id-ID" dirty="0"/>
              <a:t>data yang digunakan dalam kegiatan studio proses perencanaan ini adalah analisis data kulitatif maupun kuantitatif. Dalam pengenalan masalah serta penstrukturan isu dapat digunakan metode pohon masalah ataupun analisis SWOT.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1000" fill="hold"/>
                                        <p:tgtEl>
                                          <p:spTgt spid="3">
                                            <p:bg/>
                                          </p:spTgt>
                                        </p:tgtEl>
                                        <p:attrNameLst>
                                          <p:attrName>ppt_w</p:attrName>
                                        </p:attrNameLst>
                                      </p:cBhvr>
                                      <p:tavLst>
                                        <p:tav tm="0">
                                          <p:val>
                                            <p:fltVal val="0"/>
                                          </p:val>
                                        </p:tav>
                                        <p:tav tm="100000">
                                          <p:val>
                                            <p:strVal val="#ppt_w"/>
                                          </p:val>
                                        </p:tav>
                                      </p:tavLst>
                                    </p:anim>
                                    <p:anim calcmode="lin" valueType="num">
                                      <p:cBhvr>
                                        <p:cTn id="8" dur="1000" fill="hold"/>
                                        <p:tgtEl>
                                          <p:spTgt spid="3">
                                            <p:bg/>
                                          </p:spTgt>
                                        </p:tgtEl>
                                        <p:attrNameLst>
                                          <p:attrName>ppt_h</p:attrName>
                                        </p:attrNameLst>
                                      </p:cBhvr>
                                      <p:tavLst>
                                        <p:tav tm="0">
                                          <p:val>
                                            <p:fltVal val="0"/>
                                          </p:val>
                                        </p:tav>
                                        <p:tav tm="100000">
                                          <p:val>
                                            <p:strVal val="#ppt_h"/>
                                          </p:val>
                                        </p:tav>
                                      </p:tavLst>
                                    </p:anim>
                                    <p:anim calcmode="lin" valueType="num">
                                      <p:cBhvr>
                                        <p:cTn id="9" dur="1000" fill="hold"/>
                                        <p:tgtEl>
                                          <p:spTgt spid="3">
                                            <p:bg/>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bg/>
                                          </p:spTgt>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1"/>
            <a:ext cx="8229600" cy="3200400"/>
          </a:xfrm>
          <a:solidFill>
            <a:schemeClr val="bg1">
              <a:alpha val="70000"/>
            </a:schemeClr>
          </a:solidFill>
        </p:spPr>
        <p:txBody>
          <a:bodyPr/>
          <a:lstStyle/>
          <a:p>
            <a:pPr algn="just"/>
            <a:r>
              <a:rPr lang="en-US" dirty="0" err="1" smtClean="0"/>
              <a:t>Penyajian</a:t>
            </a:r>
            <a:r>
              <a:rPr lang="en-US" dirty="0" smtClean="0"/>
              <a:t> </a:t>
            </a:r>
            <a:r>
              <a:rPr lang="en-US" dirty="0" err="1" smtClean="0"/>
              <a:t>Hasil</a:t>
            </a:r>
            <a:r>
              <a:rPr lang="en-US" dirty="0" smtClean="0"/>
              <a:t> </a:t>
            </a:r>
            <a:r>
              <a:rPr lang="en-US" dirty="0" err="1" smtClean="0"/>
              <a:t>Analisis</a:t>
            </a:r>
            <a:endParaRPr lang="en-US" dirty="0" smtClean="0"/>
          </a:p>
          <a:p>
            <a:pPr marL="0" indent="0" algn="just">
              <a:buNone/>
            </a:pPr>
            <a:r>
              <a:rPr lang="en-US" dirty="0" smtClean="0"/>
              <a:t>	</a:t>
            </a:r>
            <a:r>
              <a:rPr lang="id-ID" dirty="0" smtClean="0"/>
              <a:t>Dalam </a:t>
            </a:r>
            <a:r>
              <a:rPr lang="id-ID" dirty="0"/>
              <a:t>menyajikan data maupun informasi dapat berupa tabel/ grafik, foto, peta, serta narasi, yang diharapkan mampu menjelaskan data/ informasi secara lebih menarik dan informatif.</a:t>
            </a:r>
            <a:endParaRPr lang="en-US" dirty="0"/>
          </a:p>
          <a:p>
            <a:pPr marL="0" indent="0" algn="just">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1"/>
            <a:ext cx="8229600" cy="3048000"/>
          </a:xfrm>
          <a:solidFill>
            <a:schemeClr val="bg1">
              <a:alpha val="70000"/>
            </a:schemeClr>
          </a:solidFill>
        </p:spPr>
        <p:txBody>
          <a:bodyPr/>
          <a:lstStyle/>
          <a:p>
            <a:pPr algn="just"/>
            <a:r>
              <a:rPr lang="en-US" dirty="0" err="1" smtClean="0"/>
              <a:t>Preparat</a:t>
            </a:r>
            <a:r>
              <a:rPr lang="en-US" dirty="0" smtClean="0"/>
              <a:t> </a:t>
            </a:r>
            <a:r>
              <a:rPr lang="en-US" dirty="0" err="1" smtClean="0"/>
              <a:t>Untuk</a:t>
            </a:r>
            <a:r>
              <a:rPr lang="en-US" dirty="0" smtClean="0"/>
              <a:t> </a:t>
            </a:r>
            <a:r>
              <a:rPr lang="en-US" dirty="0" err="1" smtClean="0"/>
              <a:t>Kegiatan</a:t>
            </a:r>
            <a:r>
              <a:rPr lang="en-US" dirty="0" smtClean="0"/>
              <a:t> </a:t>
            </a:r>
            <a:r>
              <a:rPr lang="en-US" dirty="0" err="1" smtClean="0"/>
              <a:t>Lapangan</a:t>
            </a:r>
            <a:endParaRPr lang="en-US" dirty="0" smtClean="0"/>
          </a:p>
          <a:p>
            <a:pPr marL="514350" indent="-514350" algn="just">
              <a:buFont typeface="+mj-lt"/>
              <a:buAutoNum type="arabicPeriod"/>
            </a:pPr>
            <a:r>
              <a:rPr lang="en-US" dirty="0" err="1" smtClean="0"/>
              <a:t>Telaah</a:t>
            </a:r>
            <a:r>
              <a:rPr lang="en-US" dirty="0" smtClean="0"/>
              <a:t> </a:t>
            </a:r>
            <a:r>
              <a:rPr lang="en-US" dirty="0" err="1" smtClean="0"/>
              <a:t>Dokumen</a:t>
            </a:r>
            <a:endParaRPr lang="en-US" dirty="0" smtClean="0"/>
          </a:p>
          <a:p>
            <a:pPr marL="514350" indent="-514350" algn="just">
              <a:buFont typeface="+mj-lt"/>
              <a:buAutoNum type="arabicPeriod"/>
            </a:pPr>
            <a:r>
              <a:rPr lang="en-US" dirty="0" smtClean="0"/>
              <a:t>Form </a:t>
            </a:r>
            <a:r>
              <a:rPr lang="en-US" dirty="0" err="1" smtClean="0"/>
              <a:t>Wawancara</a:t>
            </a:r>
            <a:endParaRPr lang="en-US" dirty="0" smtClean="0"/>
          </a:p>
          <a:p>
            <a:pPr marL="514350" indent="-514350" algn="just">
              <a:buFont typeface="+mj-lt"/>
              <a:buAutoNum type="arabicPeriod"/>
            </a:pPr>
            <a:r>
              <a:rPr lang="en-US" dirty="0" err="1" smtClean="0"/>
              <a:t>Kuesioner</a:t>
            </a:r>
            <a:endParaRPr lang="en-US" dirty="0" smtClean="0"/>
          </a:p>
          <a:p>
            <a:pPr marL="514350" indent="-514350" algn="just">
              <a:buFont typeface="+mj-lt"/>
              <a:buAutoNum type="arabicPeriod"/>
            </a:pPr>
            <a:r>
              <a:rPr lang="en-US" dirty="0" err="1" smtClean="0"/>
              <a:t>Peta</a:t>
            </a:r>
            <a:endParaRPr lang="en-US" dirty="0" smtClean="0"/>
          </a:p>
          <a:p>
            <a:pPr marL="0" indent="0" algn="just">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plus(in)">
                                      <p:cBhvr>
                                        <p:cTn id="7" dur="500"/>
                                        <p:tgtEl>
                                          <p:spTgt spid="3">
                                            <p:bg/>
                                          </p:spTgt>
                                        </p:tgtEl>
                                      </p:cBhvr>
                                    </p:animEffect>
                                  </p:childTnLst>
                                </p:cTn>
                              </p:par>
                            </p:childTnLst>
                          </p:cTn>
                        </p:par>
                        <p:par>
                          <p:cTn id="8" fill="hold">
                            <p:stCondLst>
                              <p:cond delay="500"/>
                            </p:stCondLst>
                            <p:childTnLst>
                              <p:par>
                                <p:cTn id="9" presetID="13"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plus(in)">
                                      <p:cBhvr>
                                        <p:cTn id="11" dur="500"/>
                                        <p:tgtEl>
                                          <p:spTgt spid="3">
                                            <p:txEl>
                                              <p:pRg st="0" end="0"/>
                                            </p:txEl>
                                          </p:spTgt>
                                        </p:tgtEl>
                                      </p:cBhvr>
                                    </p:animEffect>
                                  </p:childTnLst>
                                </p:cTn>
                              </p:par>
                            </p:childTnLst>
                          </p:cTn>
                        </p:par>
                        <p:par>
                          <p:cTn id="12" fill="hold">
                            <p:stCondLst>
                              <p:cond delay="1000"/>
                            </p:stCondLst>
                            <p:childTnLst>
                              <p:par>
                                <p:cTn id="13" presetID="13" presetClass="entr" presetSubtype="16"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plus(in)">
                                      <p:cBhvr>
                                        <p:cTn id="15" dur="500"/>
                                        <p:tgtEl>
                                          <p:spTgt spid="3">
                                            <p:txEl>
                                              <p:pRg st="1" end="1"/>
                                            </p:txEl>
                                          </p:spTgt>
                                        </p:tgtEl>
                                      </p:cBhvr>
                                    </p:animEffect>
                                  </p:childTnLst>
                                </p:cTn>
                              </p:par>
                            </p:childTnLst>
                          </p:cTn>
                        </p:par>
                        <p:par>
                          <p:cTn id="16" fill="hold">
                            <p:stCondLst>
                              <p:cond delay="1500"/>
                            </p:stCondLst>
                            <p:childTnLst>
                              <p:par>
                                <p:cTn id="17" presetID="13" presetClass="entr" presetSubtype="16"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plus(in)">
                                      <p:cBhvr>
                                        <p:cTn id="19" dur="500"/>
                                        <p:tgtEl>
                                          <p:spTgt spid="3">
                                            <p:txEl>
                                              <p:pRg st="2" end="2"/>
                                            </p:txEl>
                                          </p:spTgt>
                                        </p:tgtEl>
                                      </p:cBhvr>
                                    </p:animEffect>
                                  </p:childTnLst>
                                </p:cTn>
                              </p:par>
                            </p:childTnLst>
                          </p:cTn>
                        </p:par>
                        <p:par>
                          <p:cTn id="20" fill="hold">
                            <p:stCondLst>
                              <p:cond delay="2000"/>
                            </p:stCondLst>
                            <p:childTnLst>
                              <p:par>
                                <p:cTn id="21" presetID="13" presetClass="entr" presetSubtype="16"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plus(in)">
                                      <p:cBhvr>
                                        <p:cTn id="23" dur="500"/>
                                        <p:tgtEl>
                                          <p:spTgt spid="3">
                                            <p:txEl>
                                              <p:pRg st="3" end="3"/>
                                            </p:txEl>
                                          </p:spTgt>
                                        </p:tgtEl>
                                      </p:cBhvr>
                                    </p:animEffect>
                                  </p:childTnLst>
                                </p:cTn>
                              </p:par>
                            </p:childTnLst>
                          </p:cTn>
                        </p:par>
                        <p:par>
                          <p:cTn id="24" fill="hold">
                            <p:stCondLst>
                              <p:cond delay="2500"/>
                            </p:stCondLst>
                            <p:childTnLst>
                              <p:par>
                                <p:cTn id="25" presetID="13" presetClass="entr" presetSubtype="16"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plus(i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Comic Sans MS" pitchFamily="66" charset="0"/>
              </a:rPr>
              <a:t>Rencana</a:t>
            </a:r>
            <a:r>
              <a:rPr lang="en-US" dirty="0" smtClean="0">
                <a:latin typeface="Comic Sans MS" pitchFamily="66" charset="0"/>
              </a:rPr>
              <a:t> </a:t>
            </a:r>
            <a:r>
              <a:rPr lang="en-US" dirty="0" err="1" smtClean="0">
                <a:latin typeface="Comic Sans MS" pitchFamily="66" charset="0"/>
              </a:rPr>
              <a:t>Kegiatan</a:t>
            </a:r>
            <a:r>
              <a:rPr lang="en-US" dirty="0" smtClean="0">
                <a:latin typeface="Comic Sans MS" pitchFamily="66" charset="0"/>
              </a:rPr>
              <a:t> </a:t>
            </a:r>
            <a:r>
              <a:rPr lang="en-US" dirty="0" err="1" smtClean="0">
                <a:latin typeface="Comic Sans MS" pitchFamily="66" charset="0"/>
              </a:rPr>
              <a:t>Lapangan</a:t>
            </a:r>
            <a:endParaRPr lang="en-US" dirty="0">
              <a:latin typeface="Comic Sans MS" pitchFamily="66" charset="0"/>
            </a:endParaRPr>
          </a:p>
        </p:txBody>
      </p:sp>
      <p:pic>
        <p:nvPicPr>
          <p:cNvPr id="3074" name="Picture 2"/>
          <p:cNvPicPr>
            <a:picLocks noGrp="1" noChangeAspect="1" noChangeArrowheads="1"/>
          </p:cNvPicPr>
          <p:nvPr>
            <p:ph idx="1"/>
          </p:nvPr>
        </p:nvPicPr>
        <p:blipFill>
          <a:blip r:embed="rId2"/>
          <a:srcRect/>
          <a:stretch>
            <a:fillRect/>
          </a:stretch>
        </p:blipFill>
        <p:spPr bwMode="auto">
          <a:xfrm>
            <a:off x="0" y="1219200"/>
            <a:ext cx="9144000" cy="56388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000"/>
                                        <p:tgtEl>
                                          <p:spTgt spid="2"/>
                                        </p:tgtEl>
                                      </p:cBhvr>
                                    </p:animEffect>
                                  </p:childTnLst>
                                </p:cTn>
                              </p:par>
                            </p:childTnLst>
                          </p:cTn>
                        </p:par>
                        <p:par>
                          <p:cTn id="8" fill="hold">
                            <p:stCondLst>
                              <p:cond delay="1000"/>
                            </p:stCondLst>
                            <p:childTnLst>
                              <p:par>
                                <p:cTn id="9" presetID="6" presetClass="entr" presetSubtype="16"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circle(in)">
                                      <p:cBhvr>
                                        <p:cTn id="11"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2"/>
          <a:srcRect/>
          <a:stretch>
            <a:fillRect/>
          </a:stretch>
        </p:blipFill>
        <p:spPr bwMode="auto">
          <a:xfrm>
            <a:off x="0" y="1524000"/>
            <a:ext cx="9144000" cy="37983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dissolve">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70000"/>
            </a:schemeClr>
          </a:solidFill>
        </p:spPr>
        <p:txBody>
          <a:bodyPr/>
          <a:lstStyle/>
          <a:p>
            <a:r>
              <a:rPr lang="en-US" dirty="0" smtClean="0"/>
              <a:t>Outline </a:t>
            </a:r>
            <a:r>
              <a:rPr lang="en-US" dirty="0" err="1" smtClean="0"/>
              <a:t>Presentasi</a:t>
            </a:r>
            <a:r>
              <a:rPr lang="en-US" dirty="0" smtClean="0"/>
              <a:t> Proposal </a:t>
            </a:r>
            <a:r>
              <a:rPr lang="en-US" dirty="0" err="1" smtClean="0"/>
              <a:t>Teknis</a:t>
            </a:r>
            <a:endParaRPr lang="en-US" dirty="0"/>
          </a:p>
        </p:txBody>
      </p:sp>
      <p:sp>
        <p:nvSpPr>
          <p:cNvPr id="3" name="Content Placeholder 2"/>
          <p:cNvSpPr>
            <a:spLocks noGrp="1"/>
          </p:cNvSpPr>
          <p:nvPr>
            <p:ph idx="1"/>
          </p:nvPr>
        </p:nvSpPr>
        <p:spPr>
          <a:solidFill>
            <a:schemeClr val="bg1">
              <a:alpha val="70000"/>
            </a:schemeClr>
          </a:solidFill>
        </p:spPr>
        <p:txBody>
          <a:bodyPr>
            <a:normAutofit lnSpcReduction="10000"/>
          </a:bodyPr>
          <a:lstStyle/>
          <a:p>
            <a:pPr>
              <a:buBlip>
                <a:blip r:embed="rId2"/>
              </a:buBlip>
            </a:pPr>
            <a:r>
              <a:rPr lang="en-US" dirty="0" err="1" smtClean="0">
                <a:latin typeface="Comic Sans MS" pitchFamily="66" charset="0"/>
              </a:rPr>
              <a:t>Latar</a:t>
            </a:r>
            <a:r>
              <a:rPr lang="en-US" dirty="0" smtClean="0">
                <a:latin typeface="Comic Sans MS" pitchFamily="66" charset="0"/>
              </a:rPr>
              <a:t> </a:t>
            </a:r>
            <a:r>
              <a:rPr lang="en-US" dirty="0" err="1" smtClean="0">
                <a:latin typeface="Comic Sans MS" pitchFamily="66" charset="0"/>
              </a:rPr>
              <a:t>Belakang</a:t>
            </a:r>
            <a:endParaRPr lang="en-US" dirty="0" smtClean="0">
              <a:latin typeface="Comic Sans MS" pitchFamily="66" charset="0"/>
            </a:endParaRPr>
          </a:p>
          <a:p>
            <a:pPr>
              <a:buBlip>
                <a:blip r:embed="rId2"/>
              </a:buBlip>
            </a:pPr>
            <a:r>
              <a:rPr lang="en-US" dirty="0" smtClean="0">
                <a:latin typeface="Comic Sans MS" pitchFamily="66" charset="0"/>
              </a:rPr>
              <a:t> </a:t>
            </a:r>
            <a:r>
              <a:rPr lang="en-US" dirty="0" err="1" smtClean="0">
                <a:latin typeface="Comic Sans MS" pitchFamily="66" charset="0"/>
              </a:rPr>
              <a:t>Tujuan</a:t>
            </a:r>
            <a:r>
              <a:rPr lang="en-US" dirty="0" smtClean="0">
                <a:latin typeface="Comic Sans MS" pitchFamily="66" charset="0"/>
              </a:rPr>
              <a:t> </a:t>
            </a:r>
            <a:r>
              <a:rPr lang="en-US" dirty="0" err="1" smtClean="0">
                <a:latin typeface="Comic Sans MS" pitchFamily="66" charset="0"/>
              </a:rPr>
              <a:t>dan</a:t>
            </a:r>
            <a:r>
              <a:rPr lang="en-US" dirty="0" smtClean="0">
                <a:latin typeface="Comic Sans MS" pitchFamily="66" charset="0"/>
              </a:rPr>
              <a:t> </a:t>
            </a:r>
            <a:r>
              <a:rPr lang="en-US" dirty="0" err="1" smtClean="0">
                <a:latin typeface="Comic Sans MS" pitchFamily="66" charset="0"/>
              </a:rPr>
              <a:t>Sasaran</a:t>
            </a:r>
            <a:endParaRPr lang="en-US" dirty="0" smtClean="0">
              <a:latin typeface="Comic Sans MS" pitchFamily="66" charset="0"/>
            </a:endParaRPr>
          </a:p>
          <a:p>
            <a:pPr>
              <a:buBlip>
                <a:blip r:embed="rId2"/>
              </a:buBlip>
            </a:pPr>
            <a:r>
              <a:rPr lang="en-US" dirty="0" smtClean="0">
                <a:latin typeface="Comic Sans MS" pitchFamily="66" charset="0"/>
              </a:rPr>
              <a:t> </a:t>
            </a:r>
            <a:r>
              <a:rPr lang="en-US" dirty="0" err="1" smtClean="0">
                <a:latin typeface="Comic Sans MS" pitchFamily="66" charset="0"/>
              </a:rPr>
              <a:t>Ruang</a:t>
            </a:r>
            <a:r>
              <a:rPr lang="en-US" dirty="0" smtClean="0">
                <a:latin typeface="Comic Sans MS" pitchFamily="66" charset="0"/>
              </a:rPr>
              <a:t> </a:t>
            </a:r>
            <a:r>
              <a:rPr lang="en-US" dirty="0" err="1" smtClean="0">
                <a:latin typeface="Comic Sans MS" pitchFamily="66" charset="0"/>
              </a:rPr>
              <a:t>Lingkup</a:t>
            </a:r>
            <a:r>
              <a:rPr lang="en-US" dirty="0" smtClean="0">
                <a:latin typeface="Comic Sans MS" pitchFamily="66" charset="0"/>
              </a:rPr>
              <a:t> Wilayah</a:t>
            </a:r>
          </a:p>
          <a:p>
            <a:pPr>
              <a:buBlip>
                <a:blip r:embed="rId2"/>
              </a:buBlip>
            </a:pPr>
            <a:r>
              <a:rPr lang="en-US" dirty="0" smtClean="0">
                <a:latin typeface="Comic Sans MS" pitchFamily="66" charset="0"/>
              </a:rPr>
              <a:t> </a:t>
            </a:r>
            <a:r>
              <a:rPr lang="en-US" dirty="0" err="1" smtClean="0">
                <a:latin typeface="Comic Sans MS" pitchFamily="66" charset="0"/>
              </a:rPr>
              <a:t>Kerangka</a:t>
            </a:r>
            <a:r>
              <a:rPr lang="en-US" dirty="0" smtClean="0">
                <a:latin typeface="Comic Sans MS" pitchFamily="66" charset="0"/>
              </a:rPr>
              <a:t> </a:t>
            </a:r>
            <a:r>
              <a:rPr lang="en-US" dirty="0" err="1" smtClean="0">
                <a:latin typeface="Comic Sans MS" pitchFamily="66" charset="0"/>
              </a:rPr>
              <a:t>Kerja</a:t>
            </a:r>
            <a:endParaRPr lang="en-US" dirty="0" smtClean="0">
              <a:latin typeface="Comic Sans MS" pitchFamily="66" charset="0"/>
            </a:endParaRPr>
          </a:p>
          <a:p>
            <a:pPr>
              <a:buBlip>
                <a:blip r:embed="rId2"/>
              </a:buBlip>
            </a:pPr>
            <a:r>
              <a:rPr lang="en-US" dirty="0" smtClean="0">
                <a:latin typeface="Comic Sans MS" pitchFamily="66" charset="0"/>
              </a:rPr>
              <a:t> </a:t>
            </a:r>
            <a:r>
              <a:rPr lang="en-US" dirty="0" err="1" smtClean="0">
                <a:latin typeface="Comic Sans MS" pitchFamily="66" charset="0"/>
              </a:rPr>
              <a:t>Gambaran</a:t>
            </a:r>
            <a:r>
              <a:rPr lang="en-US" dirty="0" smtClean="0">
                <a:latin typeface="Comic Sans MS" pitchFamily="66" charset="0"/>
              </a:rPr>
              <a:t> </a:t>
            </a:r>
            <a:r>
              <a:rPr lang="en-US" dirty="0" err="1" smtClean="0">
                <a:latin typeface="Comic Sans MS" pitchFamily="66" charset="0"/>
              </a:rPr>
              <a:t>Umum</a:t>
            </a:r>
            <a:r>
              <a:rPr lang="en-US" dirty="0" smtClean="0">
                <a:latin typeface="Comic Sans MS" pitchFamily="66" charset="0"/>
              </a:rPr>
              <a:t> </a:t>
            </a:r>
            <a:r>
              <a:rPr lang="en-US" dirty="0" err="1" smtClean="0">
                <a:latin typeface="Comic Sans MS" pitchFamily="66" charset="0"/>
              </a:rPr>
              <a:t>Kecamatan</a:t>
            </a:r>
            <a:r>
              <a:rPr lang="en-US" dirty="0" smtClean="0">
                <a:latin typeface="Comic Sans MS" pitchFamily="66" charset="0"/>
              </a:rPr>
              <a:t> </a:t>
            </a:r>
            <a:r>
              <a:rPr lang="en-US" dirty="0" err="1" smtClean="0">
                <a:latin typeface="Comic Sans MS" pitchFamily="66" charset="0"/>
              </a:rPr>
              <a:t>Purwantoro</a:t>
            </a:r>
            <a:r>
              <a:rPr lang="en-US" dirty="0" smtClean="0">
                <a:latin typeface="Comic Sans MS" pitchFamily="66" charset="0"/>
              </a:rPr>
              <a:t> </a:t>
            </a:r>
            <a:r>
              <a:rPr lang="en-US" dirty="0" err="1" smtClean="0">
                <a:latin typeface="Comic Sans MS" pitchFamily="66" charset="0"/>
              </a:rPr>
              <a:t>dan</a:t>
            </a:r>
            <a:r>
              <a:rPr lang="en-US" dirty="0" smtClean="0">
                <a:latin typeface="Comic Sans MS" pitchFamily="66" charset="0"/>
              </a:rPr>
              <a:t>    </a:t>
            </a:r>
            <a:r>
              <a:rPr lang="en-US" dirty="0" err="1" smtClean="0">
                <a:latin typeface="Comic Sans MS" pitchFamily="66" charset="0"/>
              </a:rPr>
              <a:t>Kismantoro</a:t>
            </a:r>
            <a:endParaRPr lang="en-US" dirty="0" smtClean="0">
              <a:latin typeface="Comic Sans MS" pitchFamily="66" charset="0"/>
            </a:endParaRPr>
          </a:p>
          <a:p>
            <a:pPr>
              <a:buBlip>
                <a:blip r:embed="rId2"/>
              </a:buBlip>
            </a:pPr>
            <a:r>
              <a:rPr lang="en-US" dirty="0" smtClean="0">
                <a:latin typeface="Comic Sans MS" pitchFamily="66" charset="0"/>
              </a:rPr>
              <a:t> </a:t>
            </a:r>
            <a:r>
              <a:rPr lang="en-US" dirty="0" err="1" smtClean="0">
                <a:latin typeface="Comic Sans MS" pitchFamily="66" charset="0"/>
              </a:rPr>
              <a:t>Rancangan</a:t>
            </a:r>
            <a:r>
              <a:rPr lang="en-US" dirty="0" smtClean="0">
                <a:latin typeface="Comic Sans MS" pitchFamily="66" charset="0"/>
              </a:rPr>
              <a:t> </a:t>
            </a:r>
            <a:r>
              <a:rPr lang="en-US" dirty="0" err="1" smtClean="0">
                <a:latin typeface="Comic Sans MS" pitchFamily="66" charset="0"/>
              </a:rPr>
              <a:t>Kegiatan</a:t>
            </a:r>
            <a:r>
              <a:rPr lang="en-US" dirty="0" smtClean="0">
                <a:latin typeface="Comic Sans MS" pitchFamily="66" charset="0"/>
              </a:rPr>
              <a:t> </a:t>
            </a:r>
            <a:r>
              <a:rPr lang="en-US" dirty="0" err="1" smtClean="0">
                <a:latin typeface="Comic Sans MS" pitchFamily="66" charset="0"/>
              </a:rPr>
              <a:t>Lapangan</a:t>
            </a:r>
            <a:endParaRPr lang="en-US" dirty="0" smtClean="0">
              <a:latin typeface="Comic Sans MS" pitchFamily="66" charset="0"/>
            </a:endParaRPr>
          </a:p>
          <a:p>
            <a:pPr>
              <a:buBlip>
                <a:blip r:embed="rId2"/>
              </a:buBlip>
            </a:pPr>
            <a:r>
              <a:rPr lang="en-US" dirty="0" smtClean="0">
                <a:latin typeface="Comic Sans MS" pitchFamily="66" charset="0"/>
              </a:rPr>
              <a:t> </a:t>
            </a:r>
            <a:r>
              <a:rPr lang="en-US" dirty="0" err="1" smtClean="0">
                <a:latin typeface="Comic Sans MS" pitchFamily="66" charset="0"/>
              </a:rPr>
              <a:t>Rencana</a:t>
            </a:r>
            <a:r>
              <a:rPr lang="en-US" dirty="0" smtClean="0">
                <a:latin typeface="Comic Sans MS" pitchFamily="66" charset="0"/>
              </a:rPr>
              <a:t> </a:t>
            </a:r>
            <a:r>
              <a:rPr lang="en-US" dirty="0" err="1" smtClean="0">
                <a:latin typeface="Comic Sans MS" pitchFamily="66" charset="0"/>
              </a:rPr>
              <a:t>Kegiatan</a:t>
            </a:r>
            <a:r>
              <a:rPr lang="en-US" dirty="0" smtClean="0">
                <a:latin typeface="Comic Sans MS" pitchFamily="66" charset="0"/>
              </a:rPr>
              <a:t> </a:t>
            </a:r>
            <a:r>
              <a:rPr lang="en-US" dirty="0" err="1" smtClean="0">
                <a:latin typeface="Comic Sans MS" pitchFamily="66" charset="0"/>
              </a:rPr>
              <a:t>Lapangan</a:t>
            </a:r>
            <a:endParaRPr lang="en-US"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blinds(horizontal)">
                                      <p:cBhvr>
                                        <p:cTn id="11" dur="500"/>
                                        <p:tgtEl>
                                          <p:spTgt spid="3">
                                            <p:bg/>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linds(horizontal)">
                                      <p:cBhvr>
                                        <p:cTn id="15" dur="500"/>
                                        <p:tgtEl>
                                          <p:spTgt spid="3">
                                            <p:txEl>
                                              <p:pRg st="0" end="0"/>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linds(horizontal)">
                                      <p:cBhvr>
                                        <p:cTn id="19" dur="500"/>
                                        <p:tgtEl>
                                          <p:spTgt spid="3">
                                            <p:txEl>
                                              <p:pRg st="1" end="1"/>
                                            </p:txEl>
                                          </p:spTgt>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linds(horizontal)">
                                      <p:cBhvr>
                                        <p:cTn id="23" dur="500"/>
                                        <p:tgtEl>
                                          <p:spTgt spid="3">
                                            <p:txEl>
                                              <p:pRg st="2" end="2"/>
                                            </p:txEl>
                                          </p:spTgt>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blinds(horizontal)">
                                      <p:cBhvr>
                                        <p:cTn id="31" dur="500"/>
                                        <p:tgtEl>
                                          <p:spTgt spid="3">
                                            <p:txEl>
                                              <p:pRg st="4" end="4"/>
                                            </p:txEl>
                                          </p:spTgt>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blinds(horizontal)">
                                      <p:cBhvr>
                                        <p:cTn id="35" dur="500"/>
                                        <p:tgtEl>
                                          <p:spTgt spid="3">
                                            <p:txEl>
                                              <p:pRg st="5" end="5"/>
                                            </p:txEl>
                                          </p:spTgt>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blinds(horizontal)">
                                      <p:cBhvr>
                                        <p:cTn id="3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135563"/>
          </a:xfrm>
        </p:spPr>
        <p:txBody>
          <a:bodyPr/>
          <a:lstStyle/>
          <a:p>
            <a:r>
              <a:rPr lang="en-US" dirty="0" err="1" smtClean="0"/>
              <a:t>Jadwal</a:t>
            </a:r>
            <a:r>
              <a:rPr lang="en-US" dirty="0" smtClean="0"/>
              <a:t> </a:t>
            </a:r>
            <a:r>
              <a:rPr lang="en-US" dirty="0" err="1" smtClean="0"/>
              <a:t>kegiatan</a:t>
            </a:r>
            <a:r>
              <a:rPr lang="en-US" dirty="0" smtClean="0"/>
              <a:t> </a:t>
            </a:r>
            <a:r>
              <a:rPr lang="en-US" dirty="0" err="1" smtClean="0"/>
              <a:t>Lapangan</a:t>
            </a:r>
            <a:endParaRPr lang="en-US" dirty="0"/>
          </a:p>
        </p:txBody>
      </p:sp>
      <p:pic>
        <p:nvPicPr>
          <p:cNvPr id="5123" name="Picture 3"/>
          <p:cNvPicPr>
            <a:picLocks noChangeAspect="1" noChangeArrowheads="1"/>
          </p:cNvPicPr>
          <p:nvPr/>
        </p:nvPicPr>
        <p:blipFill>
          <a:blip r:embed="rId2"/>
          <a:srcRect/>
          <a:stretch>
            <a:fillRect/>
          </a:stretch>
        </p:blipFill>
        <p:spPr bwMode="auto">
          <a:xfrm>
            <a:off x="0" y="990600"/>
            <a:ext cx="9144000" cy="586740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123"/>
                                        </p:tgtEl>
                                        <p:attrNameLst>
                                          <p:attrName>style.visibility</p:attrName>
                                        </p:attrNameLst>
                                      </p:cBhvr>
                                      <p:to>
                                        <p:strVal val="visible"/>
                                      </p:to>
                                    </p:set>
                                    <p:animEffect transition="in" filter="dissolve">
                                      <p:cBhvr>
                                        <p:cTn id="11"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534400" cy="5745163"/>
          </a:xfrm>
          <a:solidFill>
            <a:schemeClr val="bg1">
              <a:alpha val="70000"/>
            </a:schemeClr>
          </a:solidFill>
        </p:spPr>
        <p:txBody>
          <a:bodyPr>
            <a:normAutofit fontScale="92500" lnSpcReduction="10000"/>
          </a:bodyPr>
          <a:lstStyle/>
          <a:p>
            <a:r>
              <a:rPr lang="en-US" dirty="0" err="1" smtClean="0"/>
              <a:t>Alokasi</a:t>
            </a:r>
            <a:r>
              <a:rPr lang="en-US" dirty="0" smtClean="0"/>
              <a:t> </a:t>
            </a:r>
            <a:r>
              <a:rPr lang="en-US" dirty="0" err="1" smtClean="0"/>
              <a:t>dan</a:t>
            </a:r>
            <a:r>
              <a:rPr lang="en-US" dirty="0" smtClean="0"/>
              <a:t> </a:t>
            </a:r>
            <a:r>
              <a:rPr lang="en-US" dirty="0" err="1" smtClean="0"/>
              <a:t>Mobilisasi</a:t>
            </a:r>
            <a:r>
              <a:rPr lang="en-US" dirty="0" smtClean="0"/>
              <a:t> </a:t>
            </a:r>
            <a:r>
              <a:rPr lang="en-US" dirty="0" err="1" smtClean="0"/>
              <a:t>Personil</a:t>
            </a:r>
            <a:endParaRPr lang="en-US" dirty="0" smtClean="0"/>
          </a:p>
          <a:p>
            <a:pPr>
              <a:buNone/>
            </a:pPr>
            <a:endParaRPr lang="en-US" dirty="0" smtClean="0"/>
          </a:p>
          <a:p>
            <a:pPr>
              <a:buNone/>
            </a:pPr>
            <a:r>
              <a:rPr lang="en-US" dirty="0" smtClean="0"/>
              <a:t>Proposal </a:t>
            </a:r>
            <a:r>
              <a:rPr lang="en-US" dirty="0" err="1" smtClean="0"/>
              <a:t>Teknis</a:t>
            </a:r>
            <a:r>
              <a:rPr lang="en-US" dirty="0" smtClean="0"/>
              <a:t>			</a:t>
            </a:r>
            <a:r>
              <a:rPr lang="en-US" dirty="0" err="1" smtClean="0"/>
              <a:t>Gita</a:t>
            </a:r>
            <a:r>
              <a:rPr lang="en-US" dirty="0" smtClean="0"/>
              <a:t> </a:t>
            </a:r>
            <a:r>
              <a:rPr lang="en-US" dirty="0" err="1" smtClean="0"/>
              <a:t>Ratri</a:t>
            </a:r>
            <a:endParaRPr lang="en-US" dirty="0" smtClean="0"/>
          </a:p>
          <a:p>
            <a:pPr>
              <a:buNone/>
            </a:pPr>
            <a:endParaRPr lang="en-US" dirty="0" smtClean="0"/>
          </a:p>
          <a:p>
            <a:pPr>
              <a:buNone/>
            </a:pPr>
            <a:r>
              <a:rPr lang="en-US" dirty="0" smtClean="0"/>
              <a:t>Survey </a:t>
            </a:r>
            <a:r>
              <a:rPr lang="en-US" dirty="0" err="1" smtClean="0"/>
              <a:t>Lapangan</a:t>
            </a:r>
            <a:r>
              <a:rPr lang="en-US" dirty="0" smtClean="0"/>
              <a:t>			</a:t>
            </a:r>
            <a:r>
              <a:rPr lang="en-US" dirty="0" err="1" smtClean="0"/>
              <a:t>Isnu</a:t>
            </a:r>
            <a:r>
              <a:rPr lang="en-US" dirty="0" smtClean="0"/>
              <a:t> Putra P</a:t>
            </a:r>
          </a:p>
          <a:p>
            <a:pPr>
              <a:buNone/>
            </a:pPr>
            <a:endParaRPr lang="en-US" dirty="0" smtClean="0"/>
          </a:p>
          <a:p>
            <a:pPr>
              <a:buNone/>
            </a:pPr>
            <a:r>
              <a:rPr lang="en-US" dirty="0" err="1" smtClean="0"/>
              <a:t>Laporan</a:t>
            </a:r>
            <a:r>
              <a:rPr lang="en-US" dirty="0" smtClean="0"/>
              <a:t> </a:t>
            </a:r>
            <a:r>
              <a:rPr lang="en-US" dirty="0" err="1" smtClean="0"/>
              <a:t>Akhir</a:t>
            </a:r>
            <a:r>
              <a:rPr lang="en-US" dirty="0" smtClean="0"/>
              <a:t>			</a:t>
            </a:r>
            <a:r>
              <a:rPr lang="en-US" dirty="0" err="1" smtClean="0"/>
              <a:t>Renni</a:t>
            </a:r>
            <a:r>
              <a:rPr lang="en-US" dirty="0" smtClean="0"/>
              <a:t> M</a:t>
            </a:r>
          </a:p>
          <a:p>
            <a:pPr>
              <a:buNone/>
            </a:pPr>
            <a:endParaRPr lang="en-US" dirty="0" smtClean="0"/>
          </a:p>
          <a:p>
            <a:pPr>
              <a:buNone/>
            </a:pPr>
            <a:r>
              <a:rPr lang="en-US" dirty="0" smtClean="0"/>
              <a:t>Website/Blog			</a:t>
            </a:r>
            <a:r>
              <a:rPr lang="en-US" dirty="0" err="1" smtClean="0"/>
              <a:t>Aditia</a:t>
            </a:r>
            <a:r>
              <a:rPr lang="en-US" dirty="0" smtClean="0"/>
              <a:t> </a:t>
            </a:r>
            <a:r>
              <a:rPr lang="en-US" dirty="0" err="1" smtClean="0"/>
              <a:t>Madya</a:t>
            </a:r>
            <a:endParaRPr lang="en-US" dirty="0" smtClean="0"/>
          </a:p>
          <a:p>
            <a:pPr>
              <a:buNone/>
            </a:pPr>
            <a:endParaRPr lang="en-US" dirty="0" smtClean="0"/>
          </a:p>
          <a:p>
            <a:pPr>
              <a:buNone/>
            </a:pPr>
            <a:r>
              <a:rPr lang="en-US" dirty="0" smtClean="0"/>
              <a:t>Poster			</a:t>
            </a:r>
            <a:r>
              <a:rPr lang="en-US" dirty="0"/>
              <a:t>	</a:t>
            </a:r>
            <a:r>
              <a:rPr lang="en-US" dirty="0" err="1" smtClean="0"/>
              <a:t>Maulana</a:t>
            </a:r>
            <a:r>
              <a:rPr lang="en-US" dirty="0" smtClean="0"/>
              <a:t> Mohammad M</a:t>
            </a:r>
          </a:p>
          <a:p>
            <a:pPr>
              <a:buNone/>
            </a:pPr>
            <a:endParaRPr lang="en-US" dirty="0"/>
          </a:p>
        </p:txBody>
      </p:sp>
      <p:sp>
        <p:nvSpPr>
          <p:cNvPr id="4" name="Right Arrow 3"/>
          <p:cNvSpPr/>
          <p:nvPr/>
        </p:nvSpPr>
        <p:spPr>
          <a:xfrm>
            <a:off x="3505200" y="1447800"/>
            <a:ext cx="1371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3505200" y="2514600"/>
            <a:ext cx="1371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3505200" y="3505200"/>
            <a:ext cx="1371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3505200" y="4419600"/>
            <a:ext cx="1371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3505200" y="5486400"/>
            <a:ext cx="1371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ppt_w</p:attrName>
                                        </p:attrNameLst>
                                      </p:cBhvr>
                                      <p:tavLst>
                                        <p:tav tm="0">
                                          <p:val>
                                            <p:fltVal val="0"/>
                                          </p:val>
                                        </p:tav>
                                        <p:tav tm="100000">
                                          <p:val>
                                            <p:strVal val="#ppt_w"/>
                                          </p:val>
                                        </p:tav>
                                      </p:tavLst>
                                    </p:anim>
                                    <p:anim calcmode="lin" valueType="num">
                                      <p:cBhvr>
                                        <p:cTn id="8" dur="500" fill="hold"/>
                                        <p:tgtEl>
                                          <p:spTgt spid="3">
                                            <p:bg/>
                                          </p:spTgt>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p:cTn id="2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p:cTn id="27"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6" end="6"/>
                                            </p:txEl>
                                          </p:spTgt>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 calcmode="lin" valueType="num">
                                      <p:cBhvr>
                                        <p:cTn id="32"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8" end="8"/>
                                            </p:txEl>
                                          </p:spTgt>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p:cTn id="37"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10" end="1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r>
              <a:rPr lang="en-US" dirty="0" err="1" smtClean="0"/>
              <a:t>Manajemen</a:t>
            </a:r>
            <a:r>
              <a:rPr lang="en-US" dirty="0" smtClean="0"/>
              <a:t> Tim</a:t>
            </a:r>
            <a:endParaRPr lang="en-US" dirty="0"/>
          </a:p>
        </p:txBody>
      </p:sp>
      <p:pic>
        <p:nvPicPr>
          <p:cNvPr id="6146" name="Picture 2"/>
          <p:cNvPicPr>
            <a:picLocks noChangeAspect="1" noChangeArrowheads="1"/>
          </p:cNvPicPr>
          <p:nvPr/>
        </p:nvPicPr>
        <p:blipFill>
          <a:blip r:embed="rId2"/>
          <a:srcRect/>
          <a:stretch>
            <a:fillRect/>
          </a:stretch>
        </p:blipFill>
        <p:spPr bwMode="auto">
          <a:xfrm>
            <a:off x="990600" y="914400"/>
            <a:ext cx="7162800" cy="44958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500"/>
                                        <p:tgtEl>
                                          <p:spTgt spid="3">
                                            <p:txEl>
                                              <p:pRg st="0" end="0"/>
                                            </p:txEl>
                                          </p:spTgt>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p:cTn id="11" dur="500" fill="hold"/>
                                        <p:tgtEl>
                                          <p:spTgt spid="6146"/>
                                        </p:tgtEl>
                                        <p:attrNameLst>
                                          <p:attrName>ppt_w</p:attrName>
                                        </p:attrNameLst>
                                      </p:cBhvr>
                                      <p:tavLst>
                                        <p:tav tm="0">
                                          <p:val>
                                            <p:strVal val="#ppt_w*0.70"/>
                                          </p:val>
                                        </p:tav>
                                        <p:tav tm="100000">
                                          <p:val>
                                            <p:strVal val="#ppt_w"/>
                                          </p:val>
                                        </p:tav>
                                      </p:tavLst>
                                    </p:anim>
                                    <p:anim calcmode="lin" valueType="num">
                                      <p:cBhvr>
                                        <p:cTn id="12" dur="500" fill="hold"/>
                                        <p:tgtEl>
                                          <p:spTgt spid="6146"/>
                                        </p:tgtEl>
                                        <p:attrNameLst>
                                          <p:attrName>ppt_h</p:attrName>
                                        </p:attrNameLst>
                                      </p:cBhvr>
                                      <p:tavLst>
                                        <p:tav tm="0">
                                          <p:val>
                                            <p:strVal val="#ppt_h"/>
                                          </p:val>
                                        </p:tav>
                                        <p:tav tm="100000">
                                          <p:val>
                                            <p:strVal val="#ppt_h"/>
                                          </p:val>
                                        </p:tav>
                                      </p:tavLst>
                                    </p:anim>
                                    <p:animEffect transition="in" filter="fade">
                                      <p:cBhvr>
                                        <p:cTn id="13"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914400" y="685800"/>
            <a:ext cx="7543800" cy="5410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ppt_w</p:attrName>
                                        </p:attrNameLst>
                                      </p:cBhvr>
                                      <p:tavLst>
                                        <p:tav tm="0">
                                          <p:val>
                                            <p:fltVal val="0"/>
                                          </p:val>
                                        </p:tav>
                                        <p:tav tm="100000">
                                          <p:val>
                                            <p:strVal val="#ppt_w"/>
                                          </p:val>
                                        </p:tav>
                                      </p:tavLst>
                                    </p:anim>
                                    <p:anim calcmode="lin" valueType="num">
                                      <p:cBhvr>
                                        <p:cTn id="8" dur="1000" fill="hold"/>
                                        <p:tgtEl>
                                          <p:spTgt spid="7170"/>
                                        </p:tgtEl>
                                        <p:attrNameLst>
                                          <p:attrName>ppt_h</p:attrName>
                                        </p:attrNameLst>
                                      </p:cBhvr>
                                      <p:tavLst>
                                        <p:tav tm="0">
                                          <p:val>
                                            <p:fltVal val="0"/>
                                          </p:val>
                                        </p:tav>
                                        <p:tav tm="100000">
                                          <p:val>
                                            <p:strVal val="#ppt_h"/>
                                          </p:val>
                                        </p:tav>
                                      </p:tavLst>
                                    </p:anim>
                                    <p:anim calcmode="lin" valueType="num">
                                      <p:cBhvr>
                                        <p:cTn id="9" dur="1000" fill="hold"/>
                                        <p:tgtEl>
                                          <p:spTgt spid="717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17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638800"/>
          </a:xfrm>
          <a:solidFill>
            <a:schemeClr val="bg1">
              <a:alpha val="70000"/>
            </a:schemeClr>
          </a:solidFill>
        </p:spPr>
        <p:txBody>
          <a:bodyPr>
            <a:normAutofit fontScale="40000" lnSpcReduction="20000"/>
          </a:bodyPr>
          <a:lstStyle/>
          <a:p>
            <a:pPr algn="just"/>
            <a:r>
              <a:rPr lang="en-US" sz="11100" b="1" dirty="0" err="1" smtClean="0"/>
              <a:t>Kode</a:t>
            </a:r>
            <a:r>
              <a:rPr lang="en-US" sz="11100" b="1" dirty="0" smtClean="0"/>
              <a:t> </a:t>
            </a:r>
            <a:r>
              <a:rPr lang="en-US" sz="11100" b="1" dirty="0" err="1" smtClean="0"/>
              <a:t>Etik</a:t>
            </a:r>
            <a:r>
              <a:rPr lang="en-US" sz="11100" b="1" dirty="0" smtClean="0"/>
              <a:t> </a:t>
            </a:r>
            <a:r>
              <a:rPr lang="en-US" sz="11100" b="1" dirty="0" err="1" smtClean="0"/>
              <a:t>dan</a:t>
            </a:r>
            <a:r>
              <a:rPr lang="en-US" sz="11100" b="1" dirty="0" smtClean="0"/>
              <a:t> </a:t>
            </a:r>
            <a:r>
              <a:rPr lang="en-US" sz="11100" b="1" dirty="0" err="1" smtClean="0"/>
              <a:t>Standar</a:t>
            </a:r>
            <a:r>
              <a:rPr lang="en-US" sz="11100" b="1" dirty="0" smtClean="0"/>
              <a:t> </a:t>
            </a:r>
            <a:r>
              <a:rPr lang="en-US" sz="11100" b="1" dirty="0" err="1" smtClean="0"/>
              <a:t>Kerja</a:t>
            </a:r>
            <a:endParaRPr lang="en-US" sz="6000" b="1" dirty="0" smtClean="0"/>
          </a:p>
          <a:p>
            <a:pPr algn="just">
              <a:buNone/>
            </a:pPr>
            <a:r>
              <a:rPr lang="en-US" sz="7000" b="1" u="sng" dirty="0" err="1" smtClean="0"/>
              <a:t>Kode</a:t>
            </a:r>
            <a:r>
              <a:rPr lang="en-US" sz="6000" b="1" u="sng" dirty="0" smtClean="0"/>
              <a:t> </a:t>
            </a:r>
            <a:r>
              <a:rPr lang="en-US" sz="6000" b="1" u="sng" dirty="0" err="1" smtClean="0"/>
              <a:t>Etik</a:t>
            </a:r>
            <a:endParaRPr lang="en-US" sz="11100" b="1" u="sng" dirty="0" smtClean="0"/>
          </a:p>
          <a:p>
            <a:pPr algn="just">
              <a:buNone/>
            </a:pPr>
            <a:endParaRPr lang="en-US" b="1" dirty="0" smtClean="0"/>
          </a:p>
          <a:p>
            <a:pPr marL="854075" lvl="0" indent="-344488" algn="just">
              <a:buFont typeface="+mj-lt"/>
              <a:buAutoNum type="arabicPeriod"/>
            </a:pPr>
            <a:r>
              <a:rPr lang="en-US" sz="4900" dirty="0" err="1"/>
              <a:t>Setiap</a:t>
            </a:r>
            <a:r>
              <a:rPr lang="en-US" sz="4900" dirty="0"/>
              <a:t> </a:t>
            </a:r>
            <a:r>
              <a:rPr lang="en-US" sz="4900" dirty="0" err="1"/>
              <a:t>anggota</a:t>
            </a:r>
            <a:r>
              <a:rPr lang="en-US" sz="4900" dirty="0"/>
              <a:t> </a:t>
            </a:r>
            <a:r>
              <a:rPr lang="en-US" sz="4900" dirty="0" err="1"/>
              <a:t>kelompok</a:t>
            </a:r>
            <a:r>
              <a:rPr lang="en-US" sz="4900" dirty="0"/>
              <a:t> </a:t>
            </a:r>
            <a:r>
              <a:rPr lang="en-US" sz="4900" dirty="0" err="1"/>
              <a:t>wajib</a:t>
            </a:r>
            <a:r>
              <a:rPr lang="en-US" sz="4900" dirty="0"/>
              <a:t> </a:t>
            </a:r>
            <a:r>
              <a:rPr lang="en-US" sz="4900" dirty="0" err="1"/>
              <a:t>hadir</a:t>
            </a:r>
            <a:r>
              <a:rPr lang="en-US" sz="4900" dirty="0"/>
              <a:t> </a:t>
            </a:r>
            <a:r>
              <a:rPr lang="en-US" sz="4900" dirty="0" err="1"/>
              <a:t>dalam</a:t>
            </a:r>
            <a:r>
              <a:rPr lang="en-US" sz="4900" dirty="0"/>
              <a:t> </a:t>
            </a:r>
            <a:r>
              <a:rPr lang="en-US" sz="4900" dirty="0" err="1"/>
              <a:t>diskusi</a:t>
            </a:r>
            <a:r>
              <a:rPr lang="en-US" sz="4900" dirty="0"/>
              <a:t> </a:t>
            </a:r>
            <a:r>
              <a:rPr lang="en-US" sz="4900" dirty="0" err="1"/>
              <a:t>kelompok</a:t>
            </a:r>
            <a:r>
              <a:rPr lang="en-US" sz="4900" dirty="0"/>
              <a:t> </a:t>
            </a:r>
            <a:r>
              <a:rPr lang="en-US" sz="4900" dirty="0" err="1"/>
              <a:t>dan</a:t>
            </a:r>
            <a:r>
              <a:rPr lang="en-US" sz="4900" dirty="0"/>
              <a:t> </a:t>
            </a:r>
            <a:r>
              <a:rPr lang="en-US" sz="4900" dirty="0" err="1"/>
              <a:t>pertemuan</a:t>
            </a:r>
            <a:r>
              <a:rPr lang="en-US" sz="4900" dirty="0"/>
              <a:t> </a:t>
            </a:r>
            <a:r>
              <a:rPr lang="en-US" sz="4900" dirty="0" err="1"/>
              <a:t>rutin</a:t>
            </a:r>
            <a:r>
              <a:rPr lang="en-US" sz="4900" dirty="0"/>
              <a:t> </a:t>
            </a:r>
            <a:r>
              <a:rPr lang="en-US" sz="4900" dirty="0" err="1"/>
              <a:t>kelompok</a:t>
            </a:r>
            <a:r>
              <a:rPr lang="en-US" sz="4900" dirty="0"/>
              <a:t> yang </a:t>
            </a:r>
            <a:r>
              <a:rPr lang="en-US" sz="4900" dirty="0" err="1"/>
              <a:t>jadwalnya</a:t>
            </a:r>
            <a:r>
              <a:rPr lang="en-US" sz="4900" dirty="0"/>
              <a:t> </a:t>
            </a:r>
            <a:r>
              <a:rPr lang="en-US" sz="4900" dirty="0" err="1"/>
              <a:t>telah</a:t>
            </a:r>
            <a:r>
              <a:rPr lang="en-US" sz="4900" dirty="0"/>
              <a:t> </a:t>
            </a:r>
            <a:r>
              <a:rPr lang="en-US" sz="4900" dirty="0" err="1"/>
              <a:t>disepakati</a:t>
            </a:r>
            <a:r>
              <a:rPr lang="en-US" sz="4900" dirty="0"/>
              <a:t> </a:t>
            </a:r>
            <a:r>
              <a:rPr lang="en-US" sz="4900" dirty="0" err="1"/>
              <a:t>bersama</a:t>
            </a:r>
            <a:r>
              <a:rPr lang="en-US" sz="4900" dirty="0"/>
              <a:t>. </a:t>
            </a:r>
            <a:r>
              <a:rPr lang="en-US" sz="4900" dirty="0" err="1"/>
              <a:t>Jika</a:t>
            </a:r>
            <a:r>
              <a:rPr lang="en-US" sz="4900" dirty="0"/>
              <a:t> </a:t>
            </a:r>
            <a:r>
              <a:rPr lang="en-US" sz="4900" dirty="0" err="1"/>
              <a:t>berhalangan</a:t>
            </a:r>
            <a:r>
              <a:rPr lang="en-US" sz="4900" dirty="0"/>
              <a:t> </a:t>
            </a:r>
            <a:r>
              <a:rPr lang="en-US" sz="4900" dirty="0" err="1"/>
              <a:t>hadir</a:t>
            </a:r>
            <a:r>
              <a:rPr lang="en-US" sz="4900" dirty="0"/>
              <a:t> </a:t>
            </a:r>
            <a:r>
              <a:rPr lang="en-US" sz="4900" dirty="0" err="1"/>
              <a:t>boleh</a:t>
            </a:r>
            <a:r>
              <a:rPr lang="en-US" sz="4900" dirty="0"/>
              <a:t> </a:t>
            </a:r>
            <a:r>
              <a:rPr lang="en-US" sz="4900" dirty="0" err="1"/>
              <a:t>izin</a:t>
            </a:r>
            <a:r>
              <a:rPr lang="en-US" sz="4900" dirty="0"/>
              <a:t> </a:t>
            </a:r>
            <a:r>
              <a:rPr lang="en-US" sz="4900" dirty="0" err="1"/>
              <a:t>namun</a:t>
            </a:r>
            <a:r>
              <a:rPr lang="en-US" sz="4900" dirty="0"/>
              <a:t> </a:t>
            </a:r>
            <a:r>
              <a:rPr lang="en-US" sz="4900" dirty="0" err="1"/>
              <a:t>pemberian</a:t>
            </a:r>
            <a:r>
              <a:rPr lang="en-US" sz="4900" dirty="0"/>
              <a:t> </a:t>
            </a:r>
            <a:r>
              <a:rPr lang="en-US" sz="4900" dirty="0" err="1"/>
              <a:t>izin</a:t>
            </a:r>
            <a:r>
              <a:rPr lang="en-US" sz="4900" dirty="0"/>
              <a:t> </a:t>
            </a:r>
            <a:r>
              <a:rPr lang="en-US" sz="4900" dirty="0" err="1"/>
              <a:t>harus</a:t>
            </a:r>
            <a:r>
              <a:rPr lang="en-US" sz="4900" dirty="0"/>
              <a:t> </a:t>
            </a:r>
            <a:r>
              <a:rPr lang="en-US" sz="4900" dirty="0" err="1"/>
              <a:t>disepakati</a:t>
            </a:r>
            <a:r>
              <a:rPr lang="en-US" sz="4900" dirty="0"/>
              <a:t> </a:t>
            </a:r>
            <a:r>
              <a:rPr lang="en-US" sz="4900" dirty="0" err="1"/>
              <a:t>oleh</a:t>
            </a:r>
            <a:r>
              <a:rPr lang="en-US" sz="4900" dirty="0"/>
              <a:t> </a:t>
            </a:r>
            <a:r>
              <a:rPr lang="en-US" sz="4900" dirty="0" err="1"/>
              <a:t>semua</a:t>
            </a:r>
            <a:r>
              <a:rPr lang="en-US" sz="4900" dirty="0"/>
              <a:t> </a:t>
            </a:r>
            <a:r>
              <a:rPr lang="en-US" sz="4900" dirty="0" err="1"/>
              <a:t>anggota</a:t>
            </a:r>
            <a:r>
              <a:rPr lang="en-US" sz="4900" dirty="0"/>
              <a:t> </a:t>
            </a:r>
            <a:r>
              <a:rPr lang="en-US" sz="4900" dirty="0" err="1"/>
              <a:t>kelompok</a:t>
            </a:r>
            <a:r>
              <a:rPr lang="en-US" sz="4900" dirty="0"/>
              <a:t>, </a:t>
            </a:r>
            <a:r>
              <a:rPr lang="en-US" sz="4900" dirty="0" err="1"/>
              <a:t>dan</a:t>
            </a:r>
            <a:r>
              <a:rPr lang="en-US" sz="4900" dirty="0"/>
              <a:t> </a:t>
            </a:r>
            <a:r>
              <a:rPr lang="en-US" sz="4900" dirty="0" err="1"/>
              <a:t>izin</a:t>
            </a:r>
            <a:r>
              <a:rPr lang="en-US" sz="4900" dirty="0"/>
              <a:t> </a:t>
            </a:r>
            <a:r>
              <a:rPr lang="en-US" sz="4900" dirty="0" err="1"/>
              <a:t>tersebut</a:t>
            </a:r>
            <a:r>
              <a:rPr lang="en-US" sz="4900" dirty="0"/>
              <a:t>  </a:t>
            </a:r>
            <a:r>
              <a:rPr lang="en-US" sz="4900" dirty="0" err="1"/>
              <a:t>diharuskan</a:t>
            </a:r>
            <a:r>
              <a:rPr lang="en-US" sz="4900" dirty="0"/>
              <a:t> </a:t>
            </a:r>
            <a:r>
              <a:rPr lang="en-US" sz="4900" dirty="0" err="1"/>
              <a:t>memberi</a:t>
            </a:r>
            <a:r>
              <a:rPr lang="en-US" sz="4900" dirty="0"/>
              <a:t> </a:t>
            </a:r>
            <a:r>
              <a:rPr lang="en-US" sz="4900" dirty="0" err="1"/>
              <a:t>keterangan</a:t>
            </a:r>
            <a:r>
              <a:rPr lang="en-US" sz="4900" dirty="0"/>
              <a:t> yang </a:t>
            </a:r>
            <a:r>
              <a:rPr lang="en-US" sz="4900" dirty="0" err="1"/>
              <a:t>jelas</a:t>
            </a:r>
            <a:r>
              <a:rPr lang="en-US" sz="4900" dirty="0"/>
              <a:t> </a:t>
            </a:r>
            <a:r>
              <a:rPr lang="en-US" sz="4900" dirty="0" err="1"/>
              <a:t>dan</a:t>
            </a:r>
            <a:r>
              <a:rPr lang="en-US" sz="4900" dirty="0"/>
              <a:t> </a:t>
            </a:r>
            <a:r>
              <a:rPr lang="en-US" sz="4900" dirty="0" err="1"/>
              <a:t>masuk</a:t>
            </a:r>
            <a:r>
              <a:rPr lang="en-US" sz="4900" dirty="0"/>
              <a:t> </a:t>
            </a:r>
            <a:r>
              <a:rPr lang="en-US" sz="4900" dirty="0" err="1"/>
              <a:t>akal</a:t>
            </a:r>
            <a:r>
              <a:rPr lang="en-US" sz="4900" dirty="0"/>
              <a:t>. </a:t>
            </a:r>
            <a:r>
              <a:rPr lang="en-US" sz="4900" dirty="0" err="1"/>
              <a:t>Jika</a:t>
            </a:r>
            <a:r>
              <a:rPr lang="en-US" sz="4900" dirty="0"/>
              <a:t> </a:t>
            </a:r>
            <a:r>
              <a:rPr lang="en-US" sz="4900" dirty="0" err="1"/>
              <a:t>berkumpul</a:t>
            </a:r>
            <a:r>
              <a:rPr lang="en-US" sz="4900" dirty="0"/>
              <a:t> </a:t>
            </a:r>
            <a:r>
              <a:rPr lang="en-US" sz="4900" dirty="0" err="1"/>
              <a:t>saat</a:t>
            </a:r>
            <a:r>
              <a:rPr lang="en-US" sz="4900" dirty="0"/>
              <a:t> </a:t>
            </a:r>
            <a:r>
              <a:rPr lang="en-US" sz="4900" dirty="0" err="1"/>
              <a:t>hari</a:t>
            </a:r>
            <a:r>
              <a:rPr lang="en-US" sz="4900" dirty="0"/>
              <a:t> </a:t>
            </a:r>
            <a:r>
              <a:rPr lang="en-US" sz="4900" dirty="0" err="1"/>
              <a:t>Sabtu</a:t>
            </a:r>
            <a:r>
              <a:rPr lang="en-US" sz="4900" dirty="0"/>
              <a:t> / </a:t>
            </a:r>
            <a:r>
              <a:rPr lang="en-US" sz="4900" dirty="0" err="1"/>
              <a:t>Minggu</a:t>
            </a:r>
            <a:r>
              <a:rPr lang="en-US" sz="4900" dirty="0"/>
              <a:t> </a:t>
            </a:r>
            <a:r>
              <a:rPr lang="en-US" sz="4900" dirty="0" err="1"/>
              <a:t>jika</a:t>
            </a:r>
            <a:r>
              <a:rPr lang="en-US" sz="4900" dirty="0"/>
              <a:t> </a:t>
            </a:r>
            <a:r>
              <a:rPr lang="en-US" sz="4900" dirty="0" err="1"/>
              <a:t>pulang</a:t>
            </a:r>
            <a:r>
              <a:rPr lang="en-US" sz="4900" dirty="0"/>
              <a:t> </a:t>
            </a:r>
            <a:r>
              <a:rPr lang="en-US" sz="4900" dirty="0" err="1"/>
              <a:t>ketempt</a:t>
            </a:r>
            <a:r>
              <a:rPr lang="en-US" sz="4900" dirty="0"/>
              <a:t> </a:t>
            </a:r>
            <a:r>
              <a:rPr lang="en-US" sz="4900" dirty="0" err="1"/>
              <a:t>asal</a:t>
            </a:r>
            <a:r>
              <a:rPr lang="en-US" sz="4900" dirty="0"/>
              <a:t> </a:t>
            </a:r>
            <a:r>
              <a:rPr lang="en-US" sz="4900" dirty="0" err="1"/>
              <a:t>dengan</a:t>
            </a:r>
            <a:r>
              <a:rPr lang="en-US" sz="4900" dirty="0"/>
              <a:t> alas an homesick </a:t>
            </a:r>
            <a:r>
              <a:rPr lang="en-US" sz="4900" dirty="0" err="1"/>
              <a:t>tidak</a:t>
            </a:r>
            <a:r>
              <a:rPr lang="en-US" sz="4900" dirty="0"/>
              <a:t> </a:t>
            </a:r>
            <a:r>
              <a:rPr lang="en-US" sz="4900" dirty="0" err="1"/>
              <a:t>diizinkan</a:t>
            </a:r>
            <a:r>
              <a:rPr lang="en-US" sz="4900" dirty="0"/>
              <a:t> </a:t>
            </a:r>
            <a:r>
              <a:rPr lang="en-US" sz="4900" dirty="0" err="1"/>
              <a:t>pulang</a:t>
            </a:r>
            <a:r>
              <a:rPr lang="en-US" sz="4900" dirty="0"/>
              <a:t>.</a:t>
            </a:r>
          </a:p>
          <a:p>
            <a:pPr marL="854075" lvl="0" indent="-344488" algn="just">
              <a:buFont typeface="+mj-lt"/>
              <a:buAutoNum type="arabicPeriod"/>
            </a:pPr>
            <a:r>
              <a:rPr lang="en-US" sz="4900" dirty="0" err="1"/>
              <a:t>Wajib</a:t>
            </a:r>
            <a:r>
              <a:rPr lang="en-US" sz="4900" dirty="0"/>
              <a:t> </a:t>
            </a:r>
            <a:r>
              <a:rPr lang="en-US" sz="4900" dirty="0" err="1"/>
              <a:t>mengerjakan</a:t>
            </a:r>
            <a:r>
              <a:rPr lang="en-US" sz="4900" dirty="0"/>
              <a:t> </a:t>
            </a:r>
            <a:r>
              <a:rPr lang="en-US" sz="4900" dirty="0" err="1"/>
              <a:t>jobdes</a:t>
            </a:r>
            <a:r>
              <a:rPr lang="en-US" sz="4900" dirty="0"/>
              <a:t> yang </a:t>
            </a:r>
            <a:r>
              <a:rPr lang="en-US" sz="4900" dirty="0" err="1"/>
              <a:t>telah</a:t>
            </a:r>
            <a:r>
              <a:rPr lang="en-US" sz="4900" dirty="0"/>
              <a:t> </a:t>
            </a:r>
            <a:r>
              <a:rPr lang="en-US" sz="4900" dirty="0" err="1"/>
              <a:t>dibagi</a:t>
            </a:r>
            <a:r>
              <a:rPr lang="en-US" sz="4900" dirty="0"/>
              <a:t> </a:t>
            </a:r>
            <a:r>
              <a:rPr lang="en-US" sz="4900" dirty="0" err="1"/>
              <a:t>sebelumnya</a:t>
            </a:r>
            <a:r>
              <a:rPr lang="en-US" sz="4900" dirty="0"/>
              <a:t> </a:t>
            </a:r>
            <a:r>
              <a:rPr lang="en-US" sz="4900" dirty="0" err="1"/>
              <a:t>dan</a:t>
            </a:r>
            <a:r>
              <a:rPr lang="en-US" sz="4900" dirty="0"/>
              <a:t> </a:t>
            </a:r>
            <a:r>
              <a:rPr lang="en-US" sz="4900" dirty="0" err="1"/>
              <a:t>mengumpulkannya</a:t>
            </a:r>
            <a:r>
              <a:rPr lang="en-US" sz="4900" dirty="0"/>
              <a:t> </a:t>
            </a:r>
            <a:r>
              <a:rPr lang="en-US" sz="4900" dirty="0" err="1"/>
              <a:t>tepat</a:t>
            </a:r>
            <a:r>
              <a:rPr lang="en-US" sz="4900" dirty="0"/>
              <a:t> </a:t>
            </a:r>
            <a:r>
              <a:rPr lang="en-US" sz="4900" dirty="0" err="1"/>
              <a:t>pada</a:t>
            </a:r>
            <a:r>
              <a:rPr lang="en-US" sz="4900" dirty="0"/>
              <a:t> </a:t>
            </a:r>
            <a:r>
              <a:rPr lang="en-US" sz="4900" dirty="0" err="1"/>
              <a:t>waktu</a:t>
            </a:r>
            <a:r>
              <a:rPr lang="en-US" sz="4900" dirty="0"/>
              <a:t> yang </a:t>
            </a:r>
            <a:r>
              <a:rPr lang="en-US" sz="4900" dirty="0" err="1"/>
              <a:t>telah</a:t>
            </a:r>
            <a:r>
              <a:rPr lang="en-US" sz="4900" dirty="0"/>
              <a:t> </a:t>
            </a:r>
            <a:r>
              <a:rPr lang="en-US" sz="4900" dirty="0" err="1"/>
              <a:t>disepakati</a:t>
            </a:r>
            <a:r>
              <a:rPr lang="en-US" sz="4900" dirty="0"/>
              <a:t>. </a:t>
            </a:r>
            <a:r>
              <a:rPr lang="en-US" sz="4900" dirty="0" err="1"/>
              <a:t>Apabila</a:t>
            </a:r>
            <a:r>
              <a:rPr lang="en-US" sz="4900" dirty="0"/>
              <a:t> </a:t>
            </a:r>
            <a:r>
              <a:rPr lang="en-US" sz="4900" dirty="0" err="1"/>
              <a:t>tidak</a:t>
            </a:r>
            <a:r>
              <a:rPr lang="en-US" sz="4900" dirty="0"/>
              <a:t> </a:t>
            </a:r>
            <a:r>
              <a:rPr lang="en-US" sz="4900" dirty="0" err="1"/>
              <a:t>mengumpulkan</a:t>
            </a:r>
            <a:r>
              <a:rPr lang="en-US" sz="4900" dirty="0"/>
              <a:t> </a:t>
            </a:r>
            <a:r>
              <a:rPr lang="en-US" sz="4900" dirty="0" err="1"/>
              <a:t>jobdes</a:t>
            </a:r>
            <a:r>
              <a:rPr lang="en-US" sz="4900" dirty="0"/>
              <a:t> </a:t>
            </a:r>
            <a:r>
              <a:rPr lang="en-US" sz="4900" dirty="0" err="1"/>
              <a:t>tepat</a:t>
            </a:r>
            <a:r>
              <a:rPr lang="en-US" sz="4900" dirty="0"/>
              <a:t> </a:t>
            </a:r>
            <a:r>
              <a:rPr lang="en-US" sz="4900" dirty="0" err="1"/>
              <a:t>waktu</a:t>
            </a:r>
            <a:r>
              <a:rPr lang="en-US" sz="4900" dirty="0"/>
              <a:t>, </a:t>
            </a:r>
            <a:r>
              <a:rPr lang="en-US" sz="4900" dirty="0" err="1"/>
              <a:t>dikenakan</a:t>
            </a:r>
            <a:r>
              <a:rPr lang="en-US" sz="4900" dirty="0"/>
              <a:t> </a:t>
            </a:r>
            <a:r>
              <a:rPr lang="en-US" sz="4900" dirty="0" err="1"/>
              <a:t>denda</a:t>
            </a:r>
            <a:r>
              <a:rPr lang="en-US" sz="4900" dirty="0"/>
              <a:t> Rp.1.000,-/5 </a:t>
            </a:r>
            <a:r>
              <a:rPr lang="en-US" sz="4900" dirty="0" err="1"/>
              <a:t>menit</a:t>
            </a:r>
            <a:r>
              <a:rPr lang="en-US" sz="4900" dirty="0"/>
              <a:t>. </a:t>
            </a:r>
          </a:p>
          <a:p>
            <a:pPr marL="854075" lvl="0" indent="-344488" algn="just">
              <a:buFont typeface="+mj-lt"/>
              <a:buAutoNum type="arabicPeriod"/>
            </a:pPr>
            <a:r>
              <a:rPr lang="en-US" sz="4900" dirty="0"/>
              <a:t> </a:t>
            </a:r>
            <a:r>
              <a:rPr lang="en-US" sz="4900" dirty="0" err="1"/>
              <a:t>Setiap</a:t>
            </a:r>
            <a:r>
              <a:rPr lang="en-US" sz="4900" dirty="0"/>
              <a:t> </a:t>
            </a:r>
            <a:r>
              <a:rPr lang="en-US" sz="4900" dirty="0" err="1"/>
              <a:t>anggota</a:t>
            </a:r>
            <a:r>
              <a:rPr lang="en-US" sz="4900" dirty="0"/>
              <a:t> </a:t>
            </a:r>
            <a:r>
              <a:rPr lang="en-US" sz="4900" dirty="0" err="1"/>
              <a:t>kelompok</a:t>
            </a:r>
            <a:r>
              <a:rPr lang="en-US" sz="4900" dirty="0"/>
              <a:t> </a:t>
            </a:r>
            <a:r>
              <a:rPr lang="en-US" sz="4900" dirty="0" err="1"/>
              <a:t>membayar</a:t>
            </a:r>
            <a:r>
              <a:rPr lang="en-US" sz="4900" dirty="0"/>
              <a:t> </a:t>
            </a:r>
            <a:r>
              <a:rPr lang="en-US" sz="4900" dirty="0" err="1"/>
              <a:t>iuran</a:t>
            </a:r>
            <a:r>
              <a:rPr lang="en-US" sz="4900" dirty="0"/>
              <a:t> </a:t>
            </a:r>
            <a:r>
              <a:rPr lang="en-US" sz="4900" dirty="0" err="1"/>
              <a:t>rutin</a:t>
            </a:r>
            <a:r>
              <a:rPr lang="en-US" sz="4900" dirty="0"/>
              <a:t> </a:t>
            </a:r>
            <a:r>
              <a:rPr lang="en-US" sz="4900" dirty="0" err="1"/>
              <a:t>setiap</a:t>
            </a:r>
            <a:r>
              <a:rPr lang="en-US" sz="4900" dirty="0"/>
              <a:t> </a:t>
            </a:r>
            <a:r>
              <a:rPr lang="en-US" sz="4900" dirty="0" err="1"/>
              <a:t>minggunya</a:t>
            </a:r>
            <a:r>
              <a:rPr lang="en-US" sz="4900" dirty="0"/>
              <a:t> </a:t>
            </a:r>
            <a:r>
              <a:rPr lang="en-US" sz="4900" dirty="0" err="1"/>
              <a:t>yaitu</a:t>
            </a:r>
            <a:r>
              <a:rPr lang="en-US" sz="4900" dirty="0"/>
              <a:t> </a:t>
            </a:r>
            <a:r>
              <a:rPr lang="en-US" sz="4900" dirty="0" err="1"/>
              <a:t>sebesar</a:t>
            </a:r>
            <a:r>
              <a:rPr lang="en-US" sz="4900" dirty="0"/>
              <a:t> Rp.5.000,-. </a:t>
            </a:r>
            <a:r>
              <a:rPr lang="en-US" sz="4900" dirty="0" err="1"/>
              <a:t>Jika</a:t>
            </a:r>
            <a:r>
              <a:rPr lang="en-US" sz="4900" dirty="0"/>
              <a:t> 3x </a:t>
            </a:r>
            <a:r>
              <a:rPr lang="en-US" sz="4900" dirty="0" err="1"/>
              <a:t>tidak</a:t>
            </a:r>
            <a:r>
              <a:rPr lang="en-US" sz="4900" dirty="0"/>
              <a:t> </a:t>
            </a:r>
            <a:r>
              <a:rPr lang="en-US" sz="4900" dirty="0" err="1"/>
              <a:t>membayar</a:t>
            </a:r>
            <a:r>
              <a:rPr lang="en-US" sz="4900" dirty="0"/>
              <a:t> </a:t>
            </a:r>
            <a:r>
              <a:rPr lang="en-US" sz="4900" dirty="0" err="1"/>
              <a:t>iuran</a:t>
            </a:r>
            <a:r>
              <a:rPr lang="en-US" sz="4900" dirty="0"/>
              <a:t> </a:t>
            </a:r>
            <a:r>
              <a:rPr lang="en-US" sz="4900" dirty="0" err="1"/>
              <a:t>tersebut</a:t>
            </a:r>
            <a:r>
              <a:rPr lang="en-US" sz="4900" dirty="0"/>
              <a:t> </a:t>
            </a:r>
            <a:r>
              <a:rPr lang="en-US" sz="4900" dirty="0" err="1"/>
              <a:t>maka</a:t>
            </a:r>
            <a:r>
              <a:rPr lang="en-US" sz="4900" dirty="0"/>
              <a:t> </a:t>
            </a:r>
            <a:r>
              <a:rPr lang="en-US" sz="4900" dirty="0" err="1"/>
              <a:t>akan</a:t>
            </a:r>
            <a:r>
              <a:rPr lang="en-US" sz="4900" dirty="0"/>
              <a:t> </a:t>
            </a:r>
            <a:r>
              <a:rPr lang="en-US" sz="4900" dirty="0" err="1"/>
              <a:t>didenda</a:t>
            </a:r>
            <a:r>
              <a:rPr lang="en-US" sz="4900" dirty="0"/>
              <a:t> Rp.5.000,-. </a:t>
            </a:r>
          </a:p>
          <a:p>
            <a:pPr marL="854075" lvl="0" indent="-344488" algn="just">
              <a:buFont typeface="+mj-lt"/>
              <a:buAutoNum type="arabicPeriod"/>
            </a:pPr>
            <a:r>
              <a:rPr lang="en-US" sz="4900" dirty="0" err="1"/>
              <a:t>Toleransi</a:t>
            </a:r>
            <a:r>
              <a:rPr lang="en-US" sz="4900" dirty="0"/>
              <a:t> </a:t>
            </a:r>
            <a:r>
              <a:rPr lang="en-US" sz="4900" dirty="0" err="1"/>
              <a:t>keterlambatan</a:t>
            </a:r>
            <a:r>
              <a:rPr lang="en-US" sz="4900" dirty="0"/>
              <a:t> </a:t>
            </a:r>
            <a:r>
              <a:rPr lang="en-US" sz="4900" dirty="0" err="1"/>
              <a:t>pada</a:t>
            </a:r>
            <a:r>
              <a:rPr lang="en-US" sz="4900" dirty="0"/>
              <a:t> </a:t>
            </a:r>
            <a:r>
              <a:rPr lang="en-US" sz="4900" dirty="0" err="1"/>
              <a:t>setiap</a:t>
            </a:r>
            <a:r>
              <a:rPr lang="en-US" sz="4900" dirty="0"/>
              <a:t> </a:t>
            </a:r>
            <a:r>
              <a:rPr lang="en-US" sz="4900" dirty="0" err="1"/>
              <a:t>kumpul</a:t>
            </a:r>
            <a:r>
              <a:rPr lang="en-US" sz="4900" dirty="0"/>
              <a:t> </a:t>
            </a:r>
            <a:r>
              <a:rPr lang="en-US" sz="4900" dirty="0" err="1"/>
              <a:t>kelompok</a:t>
            </a:r>
            <a:r>
              <a:rPr lang="en-US" sz="4900" dirty="0"/>
              <a:t> </a:t>
            </a:r>
            <a:r>
              <a:rPr lang="en-US" sz="4900" dirty="0" err="1"/>
              <a:t>yaitu</a:t>
            </a:r>
            <a:r>
              <a:rPr lang="en-US" sz="4900" dirty="0"/>
              <a:t> 15 </a:t>
            </a:r>
            <a:r>
              <a:rPr lang="en-US" sz="4900" dirty="0" err="1"/>
              <a:t>menit</a:t>
            </a:r>
            <a:r>
              <a:rPr lang="en-US" sz="4900" dirty="0"/>
              <a:t>. </a:t>
            </a:r>
            <a:r>
              <a:rPr lang="en-US" sz="4900" dirty="0" err="1"/>
              <a:t>Jika</a:t>
            </a:r>
            <a:r>
              <a:rPr lang="en-US" sz="4900" dirty="0"/>
              <a:t> </a:t>
            </a:r>
            <a:r>
              <a:rPr lang="en-US" sz="4900" dirty="0" err="1"/>
              <a:t>terlambat</a:t>
            </a:r>
            <a:r>
              <a:rPr lang="en-US" sz="4900" dirty="0"/>
              <a:t> </a:t>
            </a:r>
            <a:r>
              <a:rPr lang="en-US" sz="4900" dirty="0" err="1"/>
              <a:t>maka</a:t>
            </a:r>
            <a:r>
              <a:rPr lang="en-US" sz="4900" dirty="0"/>
              <a:t> </a:t>
            </a:r>
            <a:r>
              <a:rPr lang="en-US" sz="4900" dirty="0" err="1"/>
              <a:t>dikenakan</a:t>
            </a:r>
            <a:r>
              <a:rPr lang="en-US" sz="4900" dirty="0"/>
              <a:t> </a:t>
            </a:r>
            <a:r>
              <a:rPr lang="en-US" sz="4900" dirty="0" err="1"/>
              <a:t>denda</a:t>
            </a:r>
            <a:r>
              <a:rPr lang="en-US" sz="4900" dirty="0"/>
              <a:t> Rp.1.000,-/5 </a:t>
            </a:r>
            <a:r>
              <a:rPr lang="en-US" sz="4900" dirty="0" err="1"/>
              <a:t>menit</a:t>
            </a:r>
            <a:r>
              <a:rPr lang="en-US" sz="4900" dirty="0"/>
              <a:t>.</a:t>
            </a:r>
          </a:p>
          <a:p>
            <a:pPr algn="just">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edge">
                                      <p:cBhvr>
                                        <p:cTn id="7" dur="1000"/>
                                        <p:tgtEl>
                                          <p:spTgt spid="3">
                                            <p:bg/>
                                          </p:spTgt>
                                        </p:tgtEl>
                                      </p:cBhvr>
                                    </p:animEffect>
                                  </p:childTnLst>
                                </p:cTn>
                              </p:par>
                            </p:childTnLst>
                          </p:cTn>
                        </p:par>
                        <p:par>
                          <p:cTn id="8" fill="hold">
                            <p:stCondLst>
                              <p:cond delay="1000"/>
                            </p:stCondLst>
                            <p:childTnLst>
                              <p:par>
                                <p:cTn id="9" presetID="2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edge">
                                      <p:cBhvr>
                                        <p:cTn id="11" dur="1000"/>
                                        <p:tgtEl>
                                          <p:spTgt spid="3">
                                            <p:txEl>
                                              <p:pRg st="0" end="0"/>
                                            </p:txEl>
                                          </p:spTgt>
                                        </p:tgtEl>
                                      </p:cBhvr>
                                    </p:animEffect>
                                  </p:childTnLst>
                                </p:cTn>
                              </p:par>
                            </p:childTnLst>
                          </p:cTn>
                        </p:par>
                        <p:par>
                          <p:cTn id="12" fill="hold">
                            <p:stCondLst>
                              <p:cond delay="2000"/>
                            </p:stCondLst>
                            <p:childTnLst>
                              <p:par>
                                <p:cTn id="13" presetID="2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edge">
                                      <p:cBhvr>
                                        <p:cTn id="15" dur="1000"/>
                                        <p:tgtEl>
                                          <p:spTgt spid="3">
                                            <p:txEl>
                                              <p:pRg st="1" end="1"/>
                                            </p:txEl>
                                          </p:spTgt>
                                        </p:tgtEl>
                                      </p:cBhvr>
                                    </p:animEffect>
                                  </p:childTnLst>
                                </p:cTn>
                              </p:par>
                            </p:childTnLst>
                          </p:cTn>
                        </p:par>
                        <p:par>
                          <p:cTn id="16" fill="hold">
                            <p:stCondLst>
                              <p:cond delay="3000"/>
                            </p:stCondLst>
                            <p:childTnLst>
                              <p:par>
                                <p:cTn id="17" presetID="2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edge">
                                      <p:cBhvr>
                                        <p:cTn id="19" dur="1000"/>
                                        <p:tgtEl>
                                          <p:spTgt spid="3">
                                            <p:txEl>
                                              <p:pRg st="3" end="3"/>
                                            </p:txEl>
                                          </p:spTgt>
                                        </p:tgtEl>
                                      </p:cBhvr>
                                    </p:animEffect>
                                  </p:childTnLst>
                                </p:cTn>
                              </p:par>
                            </p:childTnLst>
                          </p:cTn>
                        </p:par>
                        <p:par>
                          <p:cTn id="20" fill="hold">
                            <p:stCondLst>
                              <p:cond delay="4000"/>
                            </p:stCondLst>
                            <p:childTnLst>
                              <p:par>
                                <p:cTn id="21" presetID="20" presetClass="entr" presetSubtype="0"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edge">
                                      <p:cBhvr>
                                        <p:cTn id="23" dur="1000"/>
                                        <p:tgtEl>
                                          <p:spTgt spid="3">
                                            <p:txEl>
                                              <p:pRg st="4" end="4"/>
                                            </p:txEl>
                                          </p:spTgt>
                                        </p:tgtEl>
                                      </p:cBhvr>
                                    </p:animEffect>
                                  </p:childTnLst>
                                </p:cTn>
                              </p:par>
                            </p:childTnLst>
                          </p:cTn>
                        </p:par>
                        <p:par>
                          <p:cTn id="24" fill="hold">
                            <p:stCondLst>
                              <p:cond delay="5000"/>
                            </p:stCondLst>
                            <p:childTnLst>
                              <p:par>
                                <p:cTn id="25" presetID="20" presetClass="entr" presetSubtype="0"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edge">
                                      <p:cBhvr>
                                        <p:cTn id="27" dur="1000"/>
                                        <p:tgtEl>
                                          <p:spTgt spid="3">
                                            <p:txEl>
                                              <p:pRg st="5" end="5"/>
                                            </p:txEl>
                                          </p:spTgt>
                                        </p:tgtEl>
                                      </p:cBhvr>
                                    </p:animEffect>
                                  </p:childTnLst>
                                </p:cTn>
                              </p:par>
                            </p:childTnLst>
                          </p:cTn>
                        </p:par>
                        <p:par>
                          <p:cTn id="28" fill="hold">
                            <p:stCondLst>
                              <p:cond delay="6000"/>
                            </p:stCondLst>
                            <p:childTnLst>
                              <p:par>
                                <p:cTn id="29" presetID="20" presetClass="entr" presetSubtype="0"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edge">
                                      <p:cBhvr>
                                        <p:cTn id="31"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a:solidFill>
            <a:schemeClr val="bg1">
              <a:alpha val="70000"/>
            </a:schemeClr>
          </a:solidFill>
        </p:spPr>
        <p:txBody>
          <a:bodyPr>
            <a:normAutofit fontScale="70000" lnSpcReduction="20000"/>
          </a:bodyPr>
          <a:lstStyle/>
          <a:p>
            <a:pPr marL="1023937" lvl="0" indent="-514350" algn="just">
              <a:buFont typeface="+mj-lt"/>
              <a:buAutoNum type="arabicPeriod" startAt="5"/>
            </a:pPr>
            <a:r>
              <a:rPr lang="en-US" dirty="0" err="1" smtClean="0"/>
              <a:t>Setiap</a:t>
            </a:r>
            <a:r>
              <a:rPr lang="en-US" dirty="0" smtClean="0"/>
              <a:t> </a:t>
            </a:r>
            <a:r>
              <a:rPr lang="en-US" dirty="0" err="1" smtClean="0"/>
              <a:t>anggota</a:t>
            </a:r>
            <a:r>
              <a:rPr lang="en-US" dirty="0" smtClean="0"/>
              <a:t> </a:t>
            </a:r>
            <a:r>
              <a:rPr lang="en-US" dirty="0" err="1" smtClean="0"/>
              <a:t>kelompok</a:t>
            </a:r>
            <a:r>
              <a:rPr lang="en-US" dirty="0" smtClean="0"/>
              <a:t> </a:t>
            </a:r>
            <a:r>
              <a:rPr lang="en-US" dirty="0" err="1" smtClean="0"/>
              <a:t>diwajibkan</a:t>
            </a:r>
            <a:r>
              <a:rPr lang="en-US" dirty="0" smtClean="0"/>
              <a:t> </a:t>
            </a:r>
            <a:r>
              <a:rPr lang="en-US" dirty="0" err="1" smtClean="0"/>
              <a:t>mengikuti</a:t>
            </a:r>
            <a:r>
              <a:rPr lang="en-US" dirty="0" smtClean="0"/>
              <a:t> </a:t>
            </a:r>
            <a:r>
              <a:rPr lang="en-US" dirty="0" err="1" smtClean="0"/>
              <a:t>seluruh</a:t>
            </a:r>
            <a:r>
              <a:rPr lang="en-US" dirty="0" smtClean="0"/>
              <a:t> </a:t>
            </a:r>
            <a:r>
              <a:rPr lang="en-US" dirty="0" err="1" smtClean="0"/>
              <a:t>kegiatan</a:t>
            </a:r>
            <a:r>
              <a:rPr lang="en-US" dirty="0" smtClean="0"/>
              <a:t> yang </a:t>
            </a:r>
            <a:r>
              <a:rPr lang="en-US" dirty="0" err="1" smtClean="0"/>
              <a:t>telah</a:t>
            </a:r>
            <a:r>
              <a:rPr lang="en-US" dirty="0" smtClean="0"/>
              <a:t> </a:t>
            </a:r>
            <a:r>
              <a:rPr lang="en-US" dirty="0" err="1" smtClean="0"/>
              <a:t>dijadwalkan</a:t>
            </a:r>
            <a:r>
              <a:rPr lang="en-US" dirty="0" smtClean="0"/>
              <a:t> </a:t>
            </a:r>
            <a:r>
              <a:rPr lang="en-US" dirty="0" err="1" smtClean="0"/>
              <a:t>sebelumnya</a:t>
            </a:r>
            <a:r>
              <a:rPr lang="en-US" dirty="0" smtClean="0"/>
              <a:t> </a:t>
            </a:r>
            <a:r>
              <a:rPr lang="en-US" dirty="0" err="1" smtClean="0"/>
              <a:t>baik</a:t>
            </a:r>
            <a:r>
              <a:rPr lang="en-US" dirty="0" smtClean="0"/>
              <a:t> </a:t>
            </a:r>
            <a:r>
              <a:rPr lang="en-US" dirty="0" err="1" smtClean="0"/>
              <a:t>selama</a:t>
            </a:r>
            <a:r>
              <a:rPr lang="en-US" dirty="0" smtClean="0"/>
              <a:t> </a:t>
            </a:r>
            <a:r>
              <a:rPr lang="en-US" dirty="0" err="1" smtClean="0"/>
              <a:t>kegiatan</a:t>
            </a:r>
            <a:r>
              <a:rPr lang="en-US" dirty="0" smtClean="0"/>
              <a:t> </a:t>
            </a:r>
            <a:r>
              <a:rPr lang="en-US" dirty="0" err="1" smtClean="0"/>
              <a:t>lapangan</a:t>
            </a:r>
            <a:r>
              <a:rPr lang="en-US" dirty="0" smtClean="0"/>
              <a:t>, </a:t>
            </a:r>
            <a:r>
              <a:rPr lang="en-US" dirty="0" err="1" smtClean="0"/>
              <a:t>maupun</a:t>
            </a:r>
            <a:r>
              <a:rPr lang="en-US" dirty="0" smtClean="0"/>
              <a:t> </a:t>
            </a:r>
            <a:r>
              <a:rPr lang="en-US" dirty="0" err="1" smtClean="0"/>
              <a:t>diluar</a:t>
            </a:r>
            <a:r>
              <a:rPr lang="en-US" dirty="0" smtClean="0"/>
              <a:t> </a:t>
            </a:r>
            <a:r>
              <a:rPr lang="en-US" dirty="0" err="1" smtClean="0"/>
              <a:t>itu</a:t>
            </a:r>
            <a:r>
              <a:rPr lang="en-US" dirty="0" smtClean="0"/>
              <a:t>. </a:t>
            </a:r>
            <a:r>
              <a:rPr lang="en-US" dirty="0" err="1" smtClean="0"/>
              <a:t>Jika</a:t>
            </a:r>
            <a:r>
              <a:rPr lang="en-US" dirty="0" smtClean="0"/>
              <a:t> </a:t>
            </a:r>
            <a:r>
              <a:rPr lang="en-US" dirty="0" err="1" smtClean="0"/>
              <a:t>tidak</a:t>
            </a:r>
            <a:r>
              <a:rPr lang="en-US" dirty="0" smtClean="0"/>
              <a:t> </a:t>
            </a:r>
            <a:r>
              <a:rPr lang="en-US" dirty="0" err="1" smtClean="0"/>
              <a:t>bisa</a:t>
            </a:r>
            <a:r>
              <a:rPr lang="en-US" dirty="0" smtClean="0"/>
              <a:t> </a:t>
            </a:r>
            <a:r>
              <a:rPr lang="en-US" dirty="0" err="1" smtClean="0"/>
              <a:t>mengikuti</a:t>
            </a:r>
            <a:r>
              <a:rPr lang="en-US" dirty="0" smtClean="0"/>
              <a:t> </a:t>
            </a:r>
            <a:r>
              <a:rPr lang="en-US" dirty="0" err="1" smtClean="0"/>
              <a:t>harus</a:t>
            </a:r>
            <a:r>
              <a:rPr lang="en-US" dirty="0" smtClean="0"/>
              <a:t> </a:t>
            </a:r>
            <a:r>
              <a:rPr lang="en-US" dirty="0" err="1" smtClean="0"/>
              <a:t>memberikan</a:t>
            </a:r>
            <a:r>
              <a:rPr lang="en-US" dirty="0" smtClean="0"/>
              <a:t> </a:t>
            </a:r>
            <a:r>
              <a:rPr lang="en-US" dirty="0" err="1" smtClean="0"/>
              <a:t>keterangan</a:t>
            </a:r>
            <a:r>
              <a:rPr lang="en-US" dirty="0" smtClean="0"/>
              <a:t> yang </a:t>
            </a:r>
            <a:r>
              <a:rPr lang="en-US" dirty="0" err="1" smtClean="0"/>
              <a:t>jelas</a:t>
            </a:r>
            <a:r>
              <a:rPr lang="en-US" dirty="0" smtClean="0"/>
              <a:t> </a:t>
            </a:r>
            <a:r>
              <a:rPr lang="en-US" dirty="0" err="1" smtClean="0"/>
              <a:t>dan</a:t>
            </a:r>
            <a:r>
              <a:rPr lang="en-US" dirty="0" smtClean="0"/>
              <a:t> </a:t>
            </a:r>
            <a:r>
              <a:rPr lang="en-US" dirty="0" err="1" smtClean="0"/>
              <a:t>masuk</a:t>
            </a:r>
            <a:r>
              <a:rPr lang="en-US" dirty="0" smtClean="0"/>
              <a:t> </a:t>
            </a:r>
            <a:r>
              <a:rPr lang="en-US" dirty="0" err="1" smtClean="0"/>
              <a:t>akan</a:t>
            </a:r>
            <a:r>
              <a:rPr lang="en-US" dirty="0" smtClean="0"/>
              <a:t>, </a:t>
            </a:r>
            <a:r>
              <a:rPr lang="en-US" dirty="0" err="1" smtClean="0"/>
              <a:t>dan</a:t>
            </a:r>
            <a:r>
              <a:rPr lang="en-US" dirty="0" smtClean="0"/>
              <a:t> </a:t>
            </a:r>
            <a:r>
              <a:rPr lang="en-US" dirty="0" err="1" smtClean="0"/>
              <a:t>pemberian</a:t>
            </a:r>
            <a:r>
              <a:rPr lang="en-US" dirty="0" smtClean="0"/>
              <a:t> </a:t>
            </a:r>
            <a:r>
              <a:rPr lang="en-US" dirty="0" err="1" smtClean="0"/>
              <a:t>izin</a:t>
            </a:r>
            <a:r>
              <a:rPr lang="en-US" dirty="0" smtClean="0"/>
              <a:t> </a:t>
            </a:r>
            <a:r>
              <a:rPr lang="en-US" dirty="0" err="1" smtClean="0"/>
              <a:t>harus</a:t>
            </a:r>
            <a:r>
              <a:rPr lang="en-US" dirty="0" smtClean="0"/>
              <a:t> </a:t>
            </a:r>
            <a:r>
              <a:rPr lang="en-US" dirty="0" err="1" smtClean="0"/>
              <a:t>dengan</a:t>
            </a:r>
            <a:r>
              <a:rPr lang="en-US" dirty="0" smtClean="0"/>
              <a:t> </a:t>
            </a:r>
            <a:r>
              <a:rPr lang="en-US" dirty="0" err="1" smtClean="0"/>
              <a:t>persetujuan</a:t>
            </a:r>
            <a:r>
              <a:rPr lang="en-US" dirty="0" smtClean="0"/>
              <a:t> </a:t>
            </a:r>
            <a:r>
              <a:rPr lang="en-US" dirty="0" err="1" smtClean="0"/>
              <a:t>semua</a:t>
            </a:r>
            <a:r>
              <a:rPr lang="en-US" dirty="0" smtClean="0"/>
              <a:t> </a:t>
            </a:r>
            <a:r>
              <a:rPr lang="en-US" dirty="0" err="1" smtClean="0"/>
              <a:t>anggota</a:t>
            </a:r>
            <a:r>
              <a:rPr lang="en-US" dirty="0" smtClean="0"/>
              <a:t> </a:t>
            </a:r>
            <a:r>
              <a:rPr lang="en-US" dirty="0" err="1" smtClean="0"/>
              <a:t>kelompok</a:t>
            </a:r>
            <a:r>
              <a:rPr lang="en-US" dirty="0" smtClean="0"/>
              <a:t>. </a:t>
            </a:r>
            <a:r>
              <a:rPr lang="en-US" dirty="0" err="1" smtClean="0"/>
              <a:t>Jika</a:t>
            </a:r>
            <a:r>
              <a:rPr lang="en-US" dirty="0" smtClean="0"/>
              <a:t> </a:t>
            </a:r>
            <a:r>
              <a:rPr lang="en-US" dirty="0" err="1" smtClean="0"/>
              <a:t>sakit</a:t>
            </a:r>
            <a:r>
              <a:rPr lang="en-US" dirty="0" smtClean="0"/>
              <a:t> </a:t>
            </a:r>
            <a:r>
              <a:rPr lang="en-US" dirty="0" err="1" smtClean="0"/>
              <a:t>diwajibkan</a:t>
            </a:r>
            <a:r>
              <a:rPr lang="en-US" dirty="0" smtClean="0"/>
              <a:t> </a:t>
            </a:r>
            <a:r>
              <a:rPr lang="en-US" dirty="0" err="1" smtClean="0"/>
              <a:t>menggunakan</a:t>
            </a:r>
            <a:r>
              <a:rPr lang="en-US" dirty="0" smtClean="0"/>
              <a:t> </a:t>
            </a:r>
            <a:r>
              <a:rPr lang="en-US" dirty="0" err="1" smtClean="0"/>
              <a:t>surat</a:t>
            </a:r>
            <a:r>
              <a:rPr lang="en-US" dirty="0" smtClean="0"/>
              <a:t> </a:t>
            </a:r>
            <a:r>
              <a:rPr lang="en-US" dirty="0" err="1" smtClean="0"/>
              <a:t>keterangan</a:t>
            </a:r>
            <a:r>
              <a:rPr lang="en-US" dirty="0" smtClean="0"/>
              <a:t> </a:t>
            </a:r>
            <a:r>
              <a:rPr lang="en-US" dirty="0" err="1" smtClean="0"/>
              <a:t>dokter</a:t>
            </a:r>
            <a:r>
              <a:rPr lang="en-US" dirty="0" smtClean="0"/>
              <a:t> </a:t>
            </a:r>
            <a:r>
              <a:rPr lang="en-US" dirty="0" err="1" smtClean="0"/>
              <a:t>dan</a:t>
            </a:r>
            <a:r>
              <a:rPr lang="en-US" dirty="0" smtClean="0"/>
              <a:t> </a:t>
            </a:r>
            <a:r>
              <a:rPr lang="en-US" dirty="0" err="1" smtClean="0"/>
              <a:t>absesnsi</a:t>
            </a:r>
            <a:r>
              <a:rPr lang="en-US" dirty="0" smtClean="0"/>
              <a:t> </a:t>
            </a:r>
            <a:r>
              <a:rPr lang="en-US" dirty="0" err="1" smtClean="0"/>
              <a:t>hadir</a:t>
            </a:r>
            <a:r>
              <a:rPr lang="en-US" dirty="0" smtClean="0"/>
              <a:t> 75%  </a:t>
            </a:r>
            <a:r>
              <a:rPr lang="en-US" dirty="0" err="1" smtClean="0"/>
              <a:t>jika</a:t>
            </a:r>
            <a:r>
              <a:rPr lang="en-US" dirty="0" smtClean="0"/>
              <a:t> </a:t>
            </a:r>
            <a:r>
              <a:rPr lang="en-US" dirty="0" err="1" smtClean="0"/>
              <a:t>kurang</a:t>
            </a:r>
            <a:r>
              <a:rPr lang="en-US" dirty="0" smtClean="0"/>
              <a:t> </a:t>
            </a:r>
            <a:r>
              <a:rPr lang="en-US" dirty="0" err="1" smtClean="0"/>
              <a:t>dari</a:t>
            </a:r>
            <a:r>
              <a:rPr lang="en-US" dirty="0" smtClean="0"/>
              <a:t> </a:t>
            </a:r>
            <a:r>
              <a:rPr lang="en-US" dirty="0" err="1" smtClean="0"/>
              <a:t>ketentuan</a:t>
            </a:r>
            <a:r>
              <a:rPr lang="en-US" dirty="0" smtClean="0"/>
              <a:t> </a:t>
            </a:r>
            <a:r>
              <a:rPr lang="en-US" dirty="0" err="1" smtClean="0"/>
              <a:t>nama</a:t>
            </a:r>
            <a:r>
              <a:rPr lang="en-US" dirty="0" smtClean="0"/>
              <a:t> </a:t>
            </a:r>
            <a:r>
              <a:rPr lang="en-US" dirty="0" err="1" smtClean="0"/>
              <a:t>di</a:t>
            </a:r>
            <a:r>
              <a:rPr lang="en-US" dirty="0" smtClean="0"/>
              <a:t> </a:t>
            </a:r>
            <a:r>
              <a:rPr lang="en-US" dirty="0" err="1" smtClean="0"/>
              <a:t>laporan</a:t>
            </a:r>
            <a:r>
              <a:rPr lang="en-US" dirty="0" smtClean="0"/>
              <a:t> </a:t>
            </a:r>
            <a:r>
              <a:rPr lang="en-US" dirty="0" err="1" smtClean="0"/>
              <a:t>akhir</a:t>
            </a:r>
            <a:r>
              <a:rPr lang="en-US" dirty="0" smtClean="0"/>
              <a:t> </a:t>
            </a:r>
            <a:r>
              <a:rPr lang="en-US" dirty="0" err="1" smtClean="0"/>
              <a:t>akan</a:t>
            </a:r>
            <a:r>
              <a:rPr lang="en-US" dirty="0" smtClean="0"/>
              <a:t> </a:t>
            </a:r>
            <a:r>
              <a:rPr lang="en-US" dirty="0" err="1" smtClean="0"/>
              <a:t>disterakan</a:t>
            </a:r>
            <a:r>
              <a:rPr lang="en-US" dirty="0" smtClean="0"/>
              <a:t> </a:t>
            </a:r>
            <a:r>
              <a:rPr lang="en-US" dirty="0" err="1" smtClean="0"/>
              <a:t>dengan</a:t>
            </a:r>
            <a:r>
              <a:rPr lang="en-US" dirty="0" smtClean="0"/>
              <a:t> background cover.</a:t>
            </a:r>
          </a:p>
          <a:p>
            <a:pPr marL="1023937" lvl="0" indent="-514350" algn="just">
              <a:buFont typeface="+mj-lt"/>
              <a:buAutoNum type="arabicPeriod" startAt="5"/>
            </a:pPr>
            <a:r>
              <a:rPr lang="en-US" dirty="0" err="1" smtClean="0"/>
              <a:t>Setiap</a:t>
            </a:r>
            <a:r>
              <a:rPr lang="en-US" dirty="0" smtClean="0"/>
              <a:t> </a:t>
            </a:r>
            <a:r>
              <a:rPr lang="en-US" dirty="0" err="1" smtClean="0"/>
              <a:t>anggota</a:t>
            </a:r>
            <a:r>
              <a:rPr lang="en-US" dirty="0" smtClean="0"/>
              <a:t> </a:t>
            </a:r>
            <a:r>
              <a:rPr lang="en-US" dirty="0" err="1" smtClean="0"/>
              <a:t>kelompok</a:t>
            </a:r>
            <a:r>
              <a:rPr lang="en-US" dirty="0" smtClean="0"/>
              <a:t> </a:t>
            </a:r>
            <a:r>
              <a:rPr lang="en-US" dirty="0" err="1" smtClean="0"/>
              <a:t>harus</a:t>
            </a:r>
            <a:r>
              <a:rPr lang="en-US" dirty="0" smtClean="0"/>
              <a:t> </a:t>
            </a:r>
            <a:r>
              <a:rPr lang="en-US" dirty="0" err="1" smtClean="0"/>
              <a:t>dapat</a:t>
            </a:r>
            <a:r>
              <a:rPr lang="en-US" dirty="0" smtClean="0"/>
              <a:t> </a:t>
            </a:r>
            <a:r>
              <a:rPr lang="en-US" dirty="0" err="1" smtClean="0"/>
              <a:t>menjaga</a:t>
            </a:r>
            <a:r>
              <a:rPr lang="en-US" dirty="0" smtClean="0"/>
              <a:t> </a:t>
            </a:r>
            <a:r>
              <a:rPr lang="en-US" dirty="0" err="1" smtClean="0"/>
              <a:t>nama</a:t>
            </a:r>
            <a:r>
              <a:rPr lang="en-US" dirty="0" smtClean="0"/>
              <a:t> </a:t>
            </a:r>
            <a:r>
              <a:rPr lang="en-US" dirty="0" err="1" smtClean="0"/>
              <a:t>baik</a:t>
            </a:r>
            <a:r>
              <a:rPr lang="en-US" dirty="0" smtClean="0"/>
              <a:t>, </a:t>
            </a:r>
            <a:r>
              <a:rPr lang="en-US" dirty="0" err="1" smtClean="0"/>
              <a:t>dengan</a:t>
            </a:r>
            <a:r>
              <a:rPr lang="en-US" dirty="0" smtClean="0"/>
              <a:t> </a:t>
            </a:r>
            <a:r>
              <a:rPr lang="en-US" dirty="0" err="1" smtClean="0"/>
              <a:t>menjaga</a:t>
            </a:r>
            <a:r>
              <a:rPr lang="en-US" dirty="0" smtClean="0"/>
              <a:t> </a:t>
            </a:r>
            <a:r>
              <a:rPr lang="en-US" dirty="0" err="1" smtClean="0"/>
              <a:t>perkataan</a:t>
            </a:r>
            <a:r>
              <a:rPr lang="en-US" dirty="0" smtClean="0"/>
              <a:t>, </a:t>
            </a:r>
            <a:r>
              <a:rPr lang="en-US" dirty="0" err="1" smtClean="0"/>
              <a:t>perlakuan</a:t>
            </a:r>
            <a:r>
              <a:rPr lang="en-US" dirty="0" smtClean="0"/>
              <a:t>, </a:t>
            </a:r>
            <a:r>
              <a:rPr lang="en-US" dirty="0" err="1" smtClean="0"/>
              <a:t>dan</a:t>
            </a:r>
            <a:r>
              <a:rPr lang="en-US" dirty="0" smtClean="0"/>
              <a:t> </a:t>
            </a:r>
            <a:r>
              <a:rPr lang="en-US" dirty="0" err="1" smtClean="0"/>
              <a:t>kenyamanan</a:t>
            </a:r>
            <a:r>
              <a:rPr lang="en-US" dirty="0" smtClean="0"/>
              <a:t> </a:t>
            </a:r>
            <a:r>
              <a:rPr lang="en-US" dirty="0" err="1" smtClean="0"/>
              <a:t>penghuni</a:t>
            </a:r>
            <a:r>
              <a:rPr lang="en-US" dirty="0" smtClean="0"/>
              <a:t> </a:t>
            </a:r>
            <a:r>
              <a:rPr lang="en-US" dirty="0" err="1" smtClean="0"/>
              <a:t>kos</a:t>
            </a:r>
            <a:r>
              <a:rPr lang="en-US" dirty="0" smtClean="0"/>
              <a:t> </a:t>
            </a:r>
            <a:r>
              <a:rPr lang="en-US" dirty="0" err="1" smtClean="0"/>
              <a:t>atau</a:t>
            </a:r>
            <a:r>
              <a:rPr lang="en-US" dirty="0" smtClean="0"/>
              <a:t> </a:t>
            </a:r>
            <a:r>
              <a:rPr lang="en-US" dirty="0" err="1" smtClean="0"/>
              <a:t>penghuni</a:t>
            </a:r>
            <a:r>
              <a:rPr lang="en-US" dirty="0" smtClean="0"/>
              <a:t> </a:t>
            </a:r>
            <a:r>
              <a:rPr lang="en-US" dirty="0" err="1" smtClean="0"/>
              <a:t>rumah</a:t>
            </a:r>
            <a:r>
              <a:rPr lang="en-US" dirty="0" smtClean="0"/>
              <a:t> </a:t>
            </a:r>
            <a:r>
              <a:rPr lang="en-US" dirty="0" err="1" smtClean="0"/>
              <a:t>dan</a:t>
            </a:r>
            <a:r>
              <a:rPr lang="en-US" dirty="0" smtClean="0"/>
              <a:t> </a:t>
            </a:r>
            <a:r>
              <a:rPr lang="en-US" dirty="0" err="1" smtClean="0"/>
              <a:t>tidak</a:t>
            </a:r>
            <a:r>
              <a:rPr lang="en-US" dirty="0" smtClean="0"/>
              <a:t> </a:t>
            </a:r>
            <a:r>
              <a:rPr lang="en-US" dirty="0" err="1" smtClean="0"/>
              <a:t>berbau</a:t>
            </a:r>
            <a:r>
              <a:rPr lang="en-US" dirty="0" smtClean="0"/>
              <a:t> SARA.</a:t>
            </a:r>
          </a:p>
          <a:p>
            <a:pPr marL="1023937" lvl="0" indent="-514350" algn="just">
              <a:buFont typeface="+mj-lt"/>
              <a:buAutoNum type="arabicPeriod" startAt="5"/>
            </a:pPr>
            <a:r>
              <a:rPr lang="en-US" dirty="0" err="1" smtClean="0"/>
              <a:t>Jika</a:t>
            </a:r>
            <a:r>
              <a:rPr lang="en-US" dirty="0" smtClean="0"/>
              <a:t> </a:t>
            </a:r>
            <a:r>
              <a:rPr lang="en-US" dirty="0" err="1" smtClean="0"/>
              <a:t>tidak</a:t>
            </a:r>
            <a:r>
              <a:rPr lang="en-US" dirty="0" smtClean="0"/>
              <a:t> </a:t>
            </a:r>
            <a:r>
              <a:rPr lang="en-US" dirty="0" err="1" smtClean="0"/>
              <a:t>mengerjakan</a:t>
            </a:r>
            <a:r>
              <a:rPr lang="en-US" dirty="0" smtClean="0"/>
              <a:t> </a:t>
            </a:r>
            <a:r>
              <a:rPr lang="en-US" dirty="0" err="1" smtClean="0"/>
              <a:t>sholat</a:t>
            </a:r>
            <a:r>
              <a:rPr lang="en-US" dirty="0" smtClean="0"/>
              <a:t> </a:t>
            </a:r>
            <a:r>
              <a:rPr lang="en-US" dirty="0" err="1" smtClean="0"/>
              <a:t>dan</a:t>
            </a:r>
            <a:r>
              <a:rPr lang="en-US" dirty="0" smtClean="0"/>
              <a:t> </a:t>
            </a:r>
            <a:r>
              <a:rPr lang="en-US" dirty="0" err="1" smtClean="0"/>
              <a:t>tidak</a:t>
            </a:r>
            <a:r>
              <a:rPr lang="en-US" dirty="0" smtClean="0"/>
              <a:t> </a:t>
            </a:r>
            <a:r>
              <a:rPr lang="en-US" dirty="0" err="1" smtClean="0"/>
              <a:t>bertakwa</a:t>
            </a:r>
            <a:r>
              <a:rPr lang="en-US" dirty="0" smtClean="0"/>
              <a:t> </a:t>
            </a:r>
            <a:r>
              <a:rPr lang="en-US" dirty="0" err="1" smtClean="0"/>
              <a:t>kepada</a:t>
            </a:r>
            <a:r>
              <a:rPr lang="en-US" dirty="0" smtClean="0"/>
              <a:t> ALLAH SWT </a:t>
            </a:r>
            <a:r>
              <a:rPr lang="en-US" dirty="0" err="1" smtClean="0"/>
              <a:t>akan</a:t>
            </a:r>
            <a:r>
              <a:rPr lang="en-US" dirty="0" smtClean="0"/>
              <a:t> </a:t>
            </a:r>
            <a:r>
              <a:rPr lang="en-US" dirty="0" err="1" smtClean="0"/>
              <a:t>dikenakan</a:t>
            </a:r>
            <a:r>
              <a:rPr lang="en-US" dirty="0" smtClean="0"/>
              <a:t> </a:t>
            </a:r>
            <a:r>
              <a:rPr lang="en-US" dirty="0" err="1" smtClean="0"/>
              <a:t>sanksi</a:t>
            </a:r>
            <a:r>
              <a:rPr lang="en-US" dirty="0" smtClean="0"/>
              <a:t> </a:t>
            </a:r>
            <a:r>
              <a:rPr lang="en-US" dirty="0" err="1" smtClean="0"/>
              <a:t>denda</a:t>
            </a:r>
            <a:r>
              <a:rPr lang="en-US" dirty="0" smtClean="0"/>
              <a:t> 10.000 </a:t>
            </a:r>
            <a:r>
              <a:rPr lang="en-US" dirty="0" err="1" smtClean="0"/>
              <a:t>dan</a:t>
            </a:r>
            <a:r>
              <a:rPr lang="en-US" dirty="0" smtClean="0"/>
              <a:t> </a:t>
            </a:r>
            <a:r>
              <a:rPr lang="en-US" dirty="0" err="1" smtClean="0"/>
              <a:t>sanksi</a:t>
            </a:r>
            <a:r>
              <a:rPr lang="en-US" dirty="0" smtClean="0"/>
              <a:t> </a:t>
            </a:r>
            <a:r>
              <a:rPr lang="en-US" dirty="0" err="1" smtClean="0"/>
              <a:t>dikucilkan</a:t>
            </a:r>
            <a:r>
              <a:rPr lang="en-US" dirty="0" smtClean="0"/>
              <a:t> </a:t>
            </a:r>
            <a:r>
              <a:rPr lang="en-US" dirty="0" err="1" smtClean="0"/>
              <a:t>dari</a:t>
            </a:r>
            <a:r>
              <a:rPr lang="en-US" dirty="0" smtClean="0"/>
              <a:t> </a:t>
            </a:r>
            <a:r>
              <a:rPr lang="en-US" dirty="0" err="1" smtClean="0"/>
              <a:t>kelompok</a:t>
            </a:r>
            <a:r>
              <a:rPr lang="en-US" dirty="0" smtClean="0"/>
              <a:t>.</a:t>
            </a:r>
          </a:p>
          <a:p>
            <a:pPr marL="1023937" lvl="0" indent="-514350" algn="just">
              <a:buFont typeface="+mj-lt"/>
              <a:buAutoNum type="arabicPeriod" startAt="5"/>
            </a:pPr>
            <a:r>
              <a:rPr lang="en-US" dirty="0" err="1" smtClean="0"/>
              <a:t>Jika</a:t>
            </a:r>
            <a:r>
              <a:rPr lang="en-US" dirty="0" smtClean="0"/>
              <a:t> </a:t>
            </a:r>
            <a:r>
              <a:rPr lang="en-US" dirty="0" err="1" smtClean="0"/>
              <a:t>banyak</a:t>
            </a:r>
            <a:r>
              <a:rPr lang="en-US" dirty="0" smtClean="0"/>
              <a:t> </a:t>
            </a:r>
            <a:r>
              <a:rPr lang="en-US" dirty="0" err="1" smtClean="0"/>
              <a:t>melakukan</a:t>
            </a:r>
            <a:r>
              <a:rPr lang="en-US" dirty="0" smtClean="0"/>
              <a:t> </a:t>
            </a:r>
            <a:r>
              <a:rPr lang="en-US" dirty="0" err="1" smtClean="0"/>
              <a:t>pelanggaran</a:t>
            </a:r>
            <a:r>
              <a:rPr lang="en-US" dirty="0" smtClean="0"/>
              <a:t> </a:t>
            </a:r>
            <a:r>
              <a:rPr lang="en-US" dirty="0" err="1" smtClean="0"/>
              <a:t>akan</a:t>
            </a:r>
            <a:r>
              <a:rPr lang="en-US" dirty="0" smtClean="0"/>
              <a:t> </a:t>
            </a:r>
            <a:r>
              <a:rPr lang="en-US" dirty="0" err="1" smtClean="0"/>
              <a:t>menjadi</a:t>
            </a:r>
            <a:r>
              <a:rPr lang="en-US" dirty="0" smtClean="0"/>
              <a:t> </a:t>
            </a:r>
            <a:r>
              <a:rPr lang="en-US" dirty="0" err="1" smtClean="0"/>
              <a:t>presentator</a:t>
            </a:r>
            <a:r>
              <a:rPr lang="en-US" dirty="0" smtClean="0"/>
              <a:t> </a:t>
            </a:r>
            <a:r>
              <a:rPr lang="en-US" dirty="0" err="1" smtClean="0"/>
              <a:t>saat</a:t>
            </a:r>
            <a:r>
              <a:rPr lang="en-US" dirty="0" smtClean="0"/>
              <a:t> </a:t>
            </a:r>
            <a:r>
              <a:rPr lang="en-US" dirty="0" err="1" smtClean="0"/>
              <a:t>presentasi</a:t>
            </a:r>
            <a:r>
              <a:rPr lang="en-US" dirty="0" smtClean="0"/>
              <a:t> </a:t>
            </a:r>
            <a:r>
              <a:rPr lang="en-US" dirty="0" err="1" smtClean="0"/>
              <a:t>tugas</a:t>
            </a:r>
            <a:r>
              <a:rPr lang="en-US" dirty="0" smtClean="0"/>
              <a:t> </a:t>
            </a:r>
            <a:r>
              <a:rPr lang="en-US" dirty="0" err="1" smtClean="0"/>
              <a:t>besar</a:t>
            </a:r>
            <a:r>
              <a:rPr lang="en-US" dirty="0" smtClean="0"/>
              <a:t> studio </a:t>
            </a:r>
            <a:r>
              <a:rPr lang="en-US" dirty="0" err="1" smtClean="0"/>
              <a:t>proses</a:t>
            </a:r>
            <a:r>
              <a:rPr lang="en-US" dirty="0" smtClean="0"/>
              <a:t> </a:t>
            </a:r>
            <a:r>
              <a:rPr lang="en-US" dirty="0" err="1" smtClean="0"/>
              <a:t>perencanaan</a:t>
            </a:r>
            <a:r>
              <a:rPr lang="en-US" dirty="0" smtClean="0"/>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trips(downLeft)">
                                      <p:cBhvr>
                                        <p:cTn id="7" dur="500"/>
                                        <p:tgtEl>
                                          <p:spTgt spid="3">
                                            <p:bg/>
                                          </p:spTgt>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strips(downLeft)">
                                      <p:cBhvr>
                                        <p:cTn id="15" dur="500"/>
                                        <p:tgtEl>
                                          <p:spTgt spid="3">
                                            <p:txEl>
                                              <p:pRg st="1" end="1"/>
                                            </p:txEl>
                                          </p:spTgt>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strips(downLeft)">
                                      <p:cBhvr>
                                        <p:cTn id="19" dur="500"/>
                                        <p:tgtEl>
                                          <p:spTgt spid="3">
                                            <p:txEl>
                                              <p:pRg st="2" end="2"/>
                                            </p:txEl>
                                          </p:spTgt>
                                        </p:tgtEl>
                                      </p:cBhvr>
                                    </p:animEffect>
                                  </p:childTnLst>
                                </p:cTn>
                              </p:par>
                            </p:childTnLst>
                          </p:cTn>
                        </p:par>
                        <p:par>
                          <p:cTn id="20" fill="hold">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strips(downLeft)">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400800"/>
          </a:xfrm>
          <a:solidFill>
            <a:schemeClr val="bg1">
              <a:alpha val="70000"/>
            </a:schemeClr>
          </a:solidFill>
        </p:spPr>
        <p:txBody>
          <a:bodyPr>
            <a:normAutofit fontScale="62500" lnSpcReduction="20000"/>
          </a:bodyPr>
          <a:lstStyle/>
          <a:p>
            <a:pPr algn="just">
              <a:buNone/>
            </a:pPr>
            <a:r>
              <a:rPr lang="en-US" sz="5800" b="1" u="sng" dirty="0" err="1" smtClean="0"/>
              <a:t>Standar</a:t>
            </a:r>
            <a:r>
              <a:rPr lang="en-US" sz="5800" b="1" u="sng" dirty="0" smtClean="0"/>
              <a:t> </a:t>
            </a:r>
            <a:r>
              <a:rPr lang="en-US" sz="5800" b="1" u="sng" dirty="0" err="1" smtClean="0"/>
              <a:t>Kerja</a:t>
            </a:r>
            <a:endParaRPr lang="en-US" sz="5800" b="1" u="sng" dirty="0" smtClean="0"/>
          </a:p>
          <a:p>
            <a:pPr lvl="0" algn="just"/>
            <a:r>
              <a:rPr lang="id-ID" sz="4000" dirty="0"/>
              <a:t>Jumlah komputer atau laptop harus tersedia setiap pertemuan kelompok yang telah dijadwalkan.</a:t>
            </a:r>
            <a:endParaRPr lang="en-US" sz="4000" dirty="0"/>
          </a:p>
          <a:p>
            <a:pPr lvl="0" algn="just"/>
            <a:r>
              <a:rPr lang="id-ID" sz="4000" dirty="0"/>
              <a:t>Setiap anggota kelompok dalam kegiatan survei lapangan wajib kembali ke rumah penginapa</a:t>
            </a:r>
            <a:r>
              <a:rPr lang="en-US" sz="4000" dirty="0"/>
              <a:t>n</a:t>
            </a:r>
            <a:r>
              <a:rPr lang="id-ID" sz="4000" dirty="0"/>
              <a:t> jam 9 malam dan tidak diperbolehkan keluar rumah kecuali hal-hal yang mendesak.</a:t>
            </a:r>
            <a:endParaRPr lang="en-US" sz="4000" dirty="0"/>
          </a:p>
          <a:p>
            <a:pPr lvl="0" algn="just"/>
            <a:r>
              <a:rPr lang="id-ID" sz="4000" dirty="0"/>
              <a:t>Pada kegiatan survei dan observasi lapangan diwajibkan membawa alat – alat yang dibutuhkan untuk menunjang kegiatan survei dan observasi lapangan. </a:t>
            </a:r>
            <a:endParaRPr lang="en-US" sz="4000" dirty="0"/>
          </a:p>
          <a:p>
            <a:pPr lvl="0" algn="just"/>
            <a:r>
              <a:rPr lang="id-ID" sz="4000" dirty="0"/>
              <a:t>Setiap anggota kelompok wajib mengisi cek list kebutuhan data setelah survei primer dan sekunder.</a:t>
            </a:r>
            <a:endParaRPr lang="en-US" sz="4000" dirty="0"/>
          </a:p>
          <a:p>
            <a:pPr lvl="0" algn="just"/>
            <a:r>
              <a:rPr lang="id-ID" sz="4000" dirty="0"/>
              <a:t>Penanggung jawab pengumpulan data instansi wajib memberikan data yang informatif dan selengkap – lengkapnya.</a:t>
            </a:r>
            <a:endParaRPr lang="en-US" sz="4000" dirty="0"/>
          </a:p>
          <a:p>
            <a:pPr lvl="0" algn="just"/>
            <a:r>
              <a:rPr lang="en-US" sz="4000" dirty="0" err="1"/>
              <a:t>Setiap</a:t>
            </a:r>
            <a:r>
              <a:rPr lang="en-US" sz="4000" dirty="0"/>
              <a:t> </a:t>
            </a:r>
            <a:r>
              <a:rPr lang="en-US" sz="4000" dirty="0" err="1"/>
              <a:t>anggota</a:t>
            </a:r>
            <a:r>
              <a:rPr lang="en-US" sz="4000" dirty="0"/>
              <a:t> </a:t>
            </a:r>
            <a:r>
              <a:rPr lang="en-US" sz="4000" dirty="0" err="1"/>
              <a:t>kelompok</a:t>
            </a:r>
            <a:r>
              <a:rPr lang="en-US" sz="4000" dirty="0"/>
              <a:t> </a:t>
            </a:r>
            <a:r>
              <a:rPr lang="en-US" sz="4000" dirty="0" err="1"/>
              <a:t>wajib</a:t>
            </a:r>
            <a:r>
              <a:rPr lang="en-US" sz="4000" dirty="0"/>
              <a:t> </a:t>
            </a:r>
            <a:r>
              <a:rPr lang="en-US" sz="4000" dirty="0" err="1"/>
              <a:t>hadir</a:t>
            </a:r>
            <a:r>
              <a:rPr lang="en-US" sz="4000" dirty="0"/>
              <a:t> </a:t>
            </a:r>
            <a:r>
              <a:rPr lang="en-US" sz="4000" dirty="0" err="1"/>
              <a:t>dalam</a:t>
            </a:r>
            <a:r>
              <a:rPr lang="en-US" sz="4000" dirty="0"/>
              <a:t> </a:t>
            </a:r>
            <a:r>
              <a:rPr lang="en-US" sz="4000" dirty="0" err="1"/>
              <a:t>penyusunan</a:t>
            </a:r>
            <a:r>
              <a:rPr lang="en-US" sz="4000" dirty="0"/>
              <a:t> data </a:t>
            </a:r>
            <a:r>
              <a:rPr lang="en-US" sz="4000" dirty="0" err="1"/>
              <a:t>hasil</a:t>
            </a:r>
            <a:r>
              <a:rPr lang="en-US" sz="4000" dirty="0"/>
              <a:t> survey </a:t>
            </a:r>
            <a:r>
              <a:rPr lang="en-US" sz="4000" dirty="0" err="1"/>
              <a:t>dan</a:t>
            </a:r>
            <a:r>
              <a:rPr lang="en-US" sz="4000" dirty="0"/>
              <a:t> </a:t>
            </a:r>
            <a:r>
              <a:rPr lang="en-US" sz="4000" dirty="0" err="1"/>
              <a:t>mengikuti</a:t>
            </a:r>
            <a:r>
              <a:rPr lang="en-US" sz="4000" dirty="0"/>
              <a:t> </a:t>
            </a:r>
            <a:r>
              <a:rPr lang="en-US" sz="4000" dirty="0" err="1"/>
              <a:t>evaluasi</a:t>
            </a:r>
            <a:r>
              <a:rPr lang="en-US" sz="4000" dirty="0"/>
              <a:t> </a:t>
            </a:r>
            <a:r>
              <a:rPr lang="en-US" sz="4000" dirty="0" err="1"/>
              <a:t>kinerja</a:t>
            </a:r>
            <a:r>
              <a:rPr lang="en-US" sz="4000" dirty="0"/>
              <a:t> </a:t>
            </a:r>
            <a:r>
              <a:rPr lang="en-US" sz="4000" dirty="0" err="1"/>
              <a:t>pencarian</a:t>
            </a:r>
            <a:r>
              <a:rPr lang="en-US" sz="4000" dirty="0"/>
              <a:t> data yang </a:t>
            </a:r>
            <a:r>
              <a:rPr lang="en-US" sz="4000" dirty="0" err="1"/>
              <a:t>dilakukan</a:t>
            </a:r>
            <a:r>
              <a:rPr lang="en-US" sz="4000" dirty="0"/>
              <a:t> </a:t>
            </a:r>
            <a:r>
              <a:rPr lang="en-US" sz="4000" dirty="0" err="1"/>
              <a:t>pada</a:t>
            </a:r>
            <a:r>
              <a:rPr lang="en-US" sz="4000" dirty="0"/>
              <a:t> </a:t>
            </a:r>
            <a:r>
              <a:rPr lang="en-US" sz="4000" dirty="0" err="1"/>
              <a:t>setiap</a:t>
            </a:r>
            <a:r>
              <a:rPr lang="en-US" sz="4000" dirty="0"/>
              <a:t> </a:t>
            </a:r>
            <a:r>
              <a:rPr lang="en-US" sz="4000" dirty="0" err="1"/>
              <a:t>harinya</a:t>
            </a:r>
            <a:r>
              <a:rPr lang="en-US" sz="4000" dirty="0"/>
              <a:t>. </a:t>
            </a:r>
            <a:endParaRPr lang="en-US" sz="4000" dirty="0" smtClean="0"/>
          </a:p>
          <a:p>
            <a:pPr algn="just">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1000" fill="hold"/>
                                        <p:tgtEl>
                                          <p:spTgt spid="3">
                                            <p:bg/>
                                          </p:spTgt>
                                        </p:tgtEl>
                                        <p:attrNameLst>
                                          <p:attrName>ppt_w</p:attrName>
                                        </p:attrNameLst>
                                      </p:cBhvr>
                                      <p:tavLst>
                                        <p:tav tm="0">
                                          <p:val>
                                            <p:fltVal val="0"/>
                                          </p:val>
                                        </p:tav>
                                        <p:tav tm="100000">
                                          <p:val>
                                            <p:strVal val="#ppt_w"/>
                                          </p:val>
                                        </p:tav>
                                      </p:tavLst>
                                    </p:anim>
                                    <p:anim calcmode="lin" valueType="num">
                                      <p:cBhvr>
                                        <p:cTn id="8" dur="1000" fill="hold"/>
                                        <p:tgtEl>
                                          <p:spTgt spid="3">
                                            <p:bg/>
                                          </p:spTgt>
                                        </p:tgtEl>
                                        <p:attrNameLst>
                                          <p:attrName>ppt_h</p:attrName>
                                        </p:attrNameLst>
                                      </p:cBhvr>
                                      <p:tavLst>
                                        <p:tav tm="0">
                                          <p:val>
                                            <p:fltVal val="0"/>
                                          </p:val>
                                        </p:tav>
                                        <p:tav tm="100000">
                                          <p:val>
                                            <p:strVal val="#ppt_h"/>
                                          </p:val>
                                        </p:tav>
                                      </p:tavLst>
                                    </p:anim>
                                    <p:anim calcmode="lin" valueType="num">
                                      <p:cBhvr>
                                        <p:cTn id="9" dur="1000" fill="hold"/>
                                        <p:tgtEl>
                                          <p:spTgt spid="3">
                                            <p:bg/>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bg/>
                                          </p:spTgt>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grpId="0" nodeType="after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0"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15" presetClass="entr" presetSubtype="0" fill="hold" grpId="0" nodeType="after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7"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5000"/>
                            </p:stCondLst>
                            <p:childTnLst>
                              <p:par>
                                <p:cTn id="40" presetID="15" presetClass="entr" presetSubtype="0" fill="hold" grpId="0" nodeType="after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p:cTn id="42"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3"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4"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6000"/>
                            </p:stCondLst>
                            <p:childTnLst>
                              <p:par>
                                <p:cTn id="47" presetID="15" presetClass="entr" presetSubtype="0" fill="hold" grpId="0" nodeType="after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p:cTn id="49"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50"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51"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7000"/>
                            </p:stCondLst>
                            <p:childTnLst>
                              <p:par>
                                <p:cTn id="54" presetID="15" presetClass="entr" presetSubtype="0" fill="hold" grpId="0" nodeType="after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 calcmode="lin" valueType="num">
                                      <p:cBhvr>
                                        <p:cTn id="56"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7"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8" dur="1000" fill="hold"/>
                                        <p:tgtEl>
                                          <p:spTgt spid="3">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70000"/>
            </a:schemeClr>
          </a:solidFill>
        </p:spPr>
        <p:txBody>
          <a:bodyPr/>
          <a:lstStyle/>
          <a:p>
            <a:r>
              <a:rPr lang="en-US" dirty="0" err="1" smtClean="0"/>
              <a:t>Lampiran</a:t>
            </a:r>
            <a:endParaRPr lang="en-US" dirty="0"/>
          </a:p>
        </p:txBody>
      </p:sp>
      <p:sp>
        <p:nvSpPr>
          <p:cNvPr id="4" name="Content Placeholder 2">
            <a:hlinkClick r:id="rId2" action="ppaction://hlinkfile"/>
          </p:cNvPr>
          <p:cNvSpPr txBox="1">
            <a:spLocks/>
          </p:cNvSpPr>
          <p:nvPr/>
        </p:nvSpPr>
        <p:spPr>
          <a:xfrm>
            <a:off x="457200" y="2590800"/>
            <a:ext cx="8229600" cy="838200"/>
          </a:xfrm>
          <a:prstGeom prst="rect">
            <a:avLst/>
          </a:prstGeom>
          <a:solidFill>
            <a:schemeClr val="bg1">
              <a:alpha val="70000"/>
            </a:schemeClr>
          </a:solidFill>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Tabel</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Kuesioner</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Content Placeholder 2">
            <a:hlinkClick r:id="rId3" action="ppaction://hlinkfile"/>
          </p:cNvPr>
          <p:cNvSpPr txBox="1">
            <a:spLocks/>
          </p:cNvSpPr>
          <p:nvPr/>
        </p:nvSpPr>
        <p:spPr>
          <a:xfrm>
            <a:off x="457200" y="3581400"/>
            <a:ext cx="8229600" cy="838200"/>
          </a:xfrm>
          <a:prstGeom prst="rect">
            <a:avLst/>
          </a:prstGeom>
          <a:solidFill>
            <a:schemeClr val="bg1">
              <a:alpha val="70000"/>
            </a:schemeClr>
          </a:solidFill>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Basis Data</a:t>
            </a:r>
          </a:p>
        </p:txBody>
      </p:sp>
      <p:sp>
        <p:nvSpPr>
          <p:cNvPr id="6" name="Content Placeholder 2">
            <a:hlinkClick r:id="rId4" action="ppaction://hlinkfile"/>
          </p:cNvPr>
          <p:cNvSpPr txBox="1">
            <a:spLocks/>
          </p:cNvSpPr>
          <p:nvPr/>
        </p:nvSpPr>
        <p:spPr>
          <a:xfrm>
            <a:off x="457200" y="4572000"/>
            <a:ext cx="8229600" cy="838200"/>
          </a:xfrm>
          <a:prstGeom prst="rect">
            <a:avLst/>
          </a:prstGeom>
          <a:solidFill>
            <a:schemeClr val="bg1">
              <a:alpha val="70000"/>
            </a:schemeClr>
          </a:solidFill>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sz="3200" dirty="0" err="1" smtClean="0"/>
              <a:t>Preskripsi</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7" name="Content Placeholder 2">
            <a:hlinkClick r:id="rId5" action="ppaction://hlinkfile"/>
          </p:cNvPr>
          <p:cNvSpPr txBox="1">
            <a:spLocks/>
          </p:cNvSpPr>
          <p:nvPr/>
        </p:nvSpPr>
        <p:spPr>
          <a:xfrm>
            <a:off x="457200" y="1600200"/>
            <a:ext cx="8229600" cy="838200"/>
          </a:xfrm>
          <a:prstGeom prst="rect">
            <a:avLst/>
          </a:prstGeom>
          <a:solidFill>
            <a:schemeClr val="bg1">
              <a:alpha val="70000"/>
            </a:schemeClr>
          </a:solidFill>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Wawancara</a:t>
            </a:r>
            <a:r>
              <a:rPr kumimoji="0" lang="en-US" sz="3200" b="0" i="0" u="none" strike="noStrike" kern="1200" cap="none" spc="0" normalizeH="0" noProof="0" dirty="0" smtClean="0">
                <a:ln>
                  <a:noFill/>
                </a:ln>
                <a:solidFill>
                  <a:schemeClr val="tx1"/>
                </a:solidFill>
                <a:effectLst/>
                <a:uLnTx/>
                <a:uFillTx/>
                <a:latin typeface="+mn-lt"/>
                <a:ea typeface="+mn-ea"/>
                <a:cs typeface="+mn-cs"/>
              </a:rPr>
              <a:t> </a:t>
            </a:r>
            <a:r>
              <a:rPr kumimoji="0" lang="en-US" sz="3200" b="0" i="0" u="none" strike="noStrike" kern="1200" cap="none" spc="0" normalizeH="0" noProof="0" dirty="0" err="1" smtClean="0">
                <a:ln>
                  <a:noFill/>
                </a:ln>
                <a:solidFill>
                  <a:schemeClr val="tx1"/>
                </a:solidFill>
                <a:effectLst/>
                <a:uLnTx/>
                <a:uFillTx/>
                <a:latin typeface="+mn-lt"/>
                <a:ea typeface="+mn-ea"/>
                <a:cs typeface="+mn-cs"/>
              </a:rPr>
              <a:t>dan</a:t>
            </a:r>
            <a:r>
              <a:rPr kumimoji="0" lang="en-US" sz="3200" b="0" i="0" u="none" strike="noStrike" kern="1200" cap="none" spc="0" normalizeH="0" noProof="0" dirty="0" smtClean="0">
                <a:ln>
                  <a:noFill/>
                </a:ln>
                <a:solidFill>
                  <a:schemeClr val="tx1"/>
                </a:solidFill>
                <a:effectLst/>
                <a:uLnTx/>
                <a:uFillTx/>
                <a:latin typeface="+mn-lt"/>
                <a:ea typeface="+mn-ea"/>
                <a:cs typeface="+mn-cs"/>
              </a:rPr>
              <a:t> </a:t>
            </a:r>
            <a:r>
              <a:rPr kumimoji="0" lang="en-US" sz="3200" b="0" i="0" u="none" strike="noStrike" kern="1200" cap="none" spc="0" normalizeH="0" noProof="0" dirty="0" err="1" smtClean="0">
                <a:ln>
                  <a:noFill/>
                </a:ln>
                <a:solidFill>
                  <a:schemeClr val="tx1"/>
                </a:solidFill>
                <a:effectLst/>
                <a:uLnTx/>
                <a:uFillTx/>
                <a:latin typeface="+mn-lt"/>
                <a:ea typeface="+mn-ea"/>
                <a:cs typeface="+mn-cs"/>
              </a:rPr>
              <a:t>Kuesioner</a:t>
            </a: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loud Callout 5"/>
          <p:cNvSpPr/>
          <p:nvPr/>
        </p:nvSpPr>
        <p:spPr>
          <a:xfrm>
            <a:off x="0" y="0"/>
            <a:ext cx="9144000" cy="1981200"/>
          </a:xfrm>
          <a:prstGeom prst="cloudCallout">
            <a:avLst>
              <a:gd name="adj1" fmla="val -29971"/>
              <a:gd name="adj2" fmla="val 62500"/>
            </a:avLst>
          </a:prstGeom>
          <a:solidFill>
            <a:schemeClr val="bg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371600" y="-76200"/>
            <a:ext cx="6370335" cy="1938992"/>
          </a:xfrm>
          <a:prstGeom prst="rect">
            <a:avLst/>
          </a:prstGeom>
          <a:noFill/>
        </p:spPr>
        <p:txBody>
          <a:bodyPr wrap="none" lIns="91440" tIns="45720" rIns="91440" bIns="45720">
            <a:spAutoFit/>
          </a:bodyPr>
          <a:lstStyle/>
          <a:p>
            <a:pPr algn="ctr"/>
            <a:r>
              <a:rPr lang="en-US" sz="6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TERIMA </a:t>
            </a:r>
            <a:r>
              <a:rPr lang="en-US" sz="6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KASIH</a:t>
            </a:r>
          </a:p>
          <a:p>
            <a:pPr algn="ctr"/>
            <a:r>
              <a:rPr lang="en-US" sz="60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Wassalamualaikum</a:t>
            </a:r>
            <a:endParaRPr lang="en-US" sz="6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0.36389 0.0368 C -0.36007 0.01597 -0.35608 -0.00464 -0.34827 -0.01853 C -0.34045 -0.03241 -0.32934 -0.04306 -0.31736 -0.04607 C -0.30538 -0.04908 -0.28733 -0.04792 -0.27587 -0.03681 C -0.26441 -0.0257 -0.25851 0.00532 -0.24827 0.02059 C -0.23802 0.03587 -0.225 0.04814 -0.21389 0.05509 C -0.20278 0.06203 -0.19028 0.06735 -0.18108 0.06203 C -0.17188 0.05671 -0.16702 0.03472 -0.15868 0.02291 C -0.15035 0.0111 -0.14115 0.00022 -0.13108 -0.00927 C -0.12101 -0.01876 -0.10747 -0.03033 -0.09827 -0.0345 C -0.08906 -0.03866 -0.0816 -0.03519 -0.07587 -0.0345 C -0.07014 -0.0338 -0.07656 -0.04098 -0.06389 -0.02987 C -0.05122 -0.01876 -0.01476 0.01874 -2.22222E-6 0.03217 C 0.01476 0.04559 0.01233 0.04235 0.02413 0.05046 C 0.03594 0.05856 0.05312 0.07985 0.07066 0.08032 C 0.08819 0.08078 0.11736 0.05925 0.12917 0.05277 C 0.14097 0.04629 0.13559 0.04907 0.14132 0.04143 C 0.14705 0.03379 0.15677 0.01527 0.16371 0.00694 C 0.17066 -0.0014 0.17222 -0.00116 0.18264 -0.00927 C 0.19305 -0.01737 0.21354 -0.03334 0.22587 -0.04144 C 0.23819 -0.04954 0.24271 -0.0551 0.25677 -0.05741 C 0.27083 -0.05973 0.29149 -0.0632 0.31024 -0.0551 C 0.32899 -0.047 0.36441 -0.02339 0.36892 -0.00927 C 0.37344 0.00485 0.3566 0.01689 0.33785 0.02985 C 0.3191 0.04282 0.28003 0.06527 0.25677 0.06897 C 0.23351 0.07268 0.22205 0.06666 0.19826 0.05277 C 0.17448 0.03888 0.13646 -0.0014 0.11371 -0.0139 C 0.09097 -0.0264 0.0809 -0.02524 0.06198 -0.02292 C 0.04305 -0.02061 0.02153 -0.01042 -2.22222E-6 -5.92593E-6 " pathEditMode="relative" ptsTypes="aaaaaaaaaaaaaaaaaaaaaaaaaaaaA">
                                      <p:cBhvr>
                                        <p:cTn id="6"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70000"/>
            </a:schemeClr>
          </a:solidFill>
        </p:spPr>
        <p:txBody>
          <a:bodyPr/>
          <a:lstStyle/>
          <a:p>
            <a:r>
              <a:rPr lang="en-US" dirty="0" err="1" smtClean="0">
                <a:latin typeface="Comic Sans MS" pitchFamily="66" charset="0"/>
              </a:rPr>
              <a:t>Latar</a:t>
            </a:r>
            <a:r>
              <a:rPr lang="en-US" dirty="0" smtClean="0">
                <a:latin typeface="Comic Sans MS" pitchFamily="66" charset="0"/>
              </a:rPr>
              <a:t> </a:t>
            </a:r>
            <a:r>
              <a:rPr lang="en-US" dirty="0" err="1" smtClean="0">
                <a:latin typeface="Comic Sans MS" pitchFamily="66" charset="0"/>
              </a:rPr>
              <a:t>Belakang</a:t>
            </a:r>
            <a:endParaRPr lang="en-US" dirty="0">
              <a:latin typeface="Comic Sans MS" pitchFamily="66" charset="0"/>
            </a:endParaRPr>
          </a:p>
        </p:txBody>
      </p:sp>
      <p:sp>
        <p:nvSpPr>
          <p:cNvPr id="3" name="Content Placeholder 2"/>
          <p:cNvSpPr>
            <a:spLocks noGrp="1"/>
          </p:cNvSpPr>
          <p:nvPr>
            <p:ph idx="1"/>
          </p:nvPr>
        </p:nvSpPr>
        <p:spPr>
          <a:xfrm>
            <a:off x="457200" y="1600200"/>
            <a:ext cx="8229600" cy="2286000"/>
          </a:xfrm>
          <a:solidFill>
            <a:schemeClr val="bg1">
              <a:alpha val="70000"/>
            </a:schemeClr>
          </a:solidFill>
        </p:spPr>
        <p:txBody>
          <a:bodyPr>
            <a:noAutofit/>
          </a:bodyPr>
          <a:lstStyle/>
          <a:p>
            <a:pPr marL="0" indent="0" algn="ctr">
              <a:buNone/>
            </a:pPr>
            <a:r>
              <a:rPr lang="en-US" sz="2000" dirty="0" smtClean="0"/>
              <a:t>	</a:t>
            </a:r>
            <a:r>
              <a:rPr lang="en-US" sz="2800" dirty="0" err="1" smtClean="0">
                <a:latin typeface="Comic Sans MS" pitchFamily="66" charset="0"/>
              </a:rPr>
              <a:t>Perencanaan</a:t>
            </a:r>
            <a:r>
              <a:rPr lang="en-US" sz="2800" dirty="0" smtClean="0">
                <a:latin typeface="Comic Sans MS" pitchFamily="66" charset="0"/>
              </a:rPr>
              <a:t> </a:t>
            </a:r>
            <a:r>
              <a:rPr lang="en-US" sz="2800" dirty="0" err="1" smtClean="0">
                <a:latin typeface="Comic Sans MS" pitchFamily="66" charset="0"/>
              </a:rPr>
              <a:t>dan</a:t>
            </a:r>
            <a:r>
              <a:rPr lang="en-US" sz="2800" dirty="0" smtClean="0">
                <a:latin typeface="Comic Sans MS" pitchFamily="66" charset="0"/>
              </a:rPr>
              <a:t> </a:t>
            </a:r>
            <a:r>
              <a:rPr lang="en-US" sz="2800" dirty="0" err="1" smtClean="0">
                <a:latin typeface="Comic Sans MS" pitchFamily="66" charset="0"/>
              </a:rPr>
              <a:t>Kebutuhan</a:t>
            </a:r>
            <a:r>
              <a:rPr lang="en-US" sz="2800" dirty="0" smtClean="0">
                <a:latin typeface="Comic Sans MS" pitchFamily="66" charset="0"/>
              </a:rPr>
              <a:t> </a:t>
            </a:r>
            <a:r>
              <a:rPr lang="en-US" sz="2800" dirty="0" err="1" smtClean="0">
                <a:latin typeface="Comic Sans MS" pitchFamily="66" charset="0"/>
              </a:rPr>
              <a:t>Perencanaan</a:t>
            </a:r>
            <a:r>
              <a:rPr lang="en-US" sz="2800" dirty="0" smtClean="0">
                <a:latin typeface="Comic Sans MS" pitchFamily="66" charset="0"/>
              </a:rPr>
              <a:t> </a:t>
            </a:r>
          </a:p>
          <a:p>
            <a:pPr marL="0" indent="0" algn="ctr">
              <a:buNone/>
            </a:pPr>
            <a:r>
              <a:rPr lang="en-US" sz="2000" dirty="0" smtClean="0">
                <a:latin typeface="Times New Roman"/>
                <a:cs typeface="Times New Roman"/>
              </a:rPr>
              <a:t>→ </a:t>
            </a:r>
            <a:r>
              <a:rPr lang="en-US" sz="2000" dirty="0" err="1" smtClean="0"/>
              <a:t>proses</a:t>
            </a:r>
            <a:r>
              <a:rPr lang="en-US" sz="2000" dirty="0" smtClean="0"/>
              <a:t> </a:t>
            </a:r>
            <a:r>
              <a:rPr lang="en-US" sz="2000" dirty="0" err="1" smtClean="0"/>
              <a:t>menentukan</a:t>
            </a:r>
            <a:r>
              <a:rPr lang="en-US" sz="2000" dirty="0" smtClean="0"/>
              <a:t> </a:t>
            </a:r>
            <a:r>
              <a:rPr lang="en-US" sz="2000" dirty="0" err="1" smtClean="0"/>
              <a:t>masa</a:t>
            </a:r>
            <a:r>
              <a:rPr lang="en-US" sz="2000" dirty="0" smtClean="0"/>
              <a:t> </a:t>
            </a:r>
            <a:r>
              <a:rPr lang="en-US" sz="2000" dirty="0" err="1" smtClean="0"/>
              <a:t>depan</a:t>
            </a:r>
            <a:r>
              <a:rPr lang="en-US" sz="2000" dirty="0" smtClean="0"/>
              <a:t>, </a:t>
            </a:r>
            <a:r>
              <a:rPr lang="en-US" sz="2000" dirty="0" err="1" smtClean="0"/>
              <a:t>melalui</a:t>
            </a:r>
            <a:r>
              <a:rPr lang="en-US" sz="2000" dirty="0" smtClean="0"/>
              <a:t> </a:t>
            </a:r>
            <a:r>
              <a:rPr lang="en-US" sz="2000" dirty="0" err="1" smtClean="0"/>
              <a:t>urutan</a:t>
            </a:r>
            <a:r>
              <a:rPr lang="en-US" sz="2000" dirty="0" smtClean="0"/>
              <a:t> </a:t>
            </a:r>
            <a:r>
              <a:rPr lang="en-US" sz="2000" dirty="0" err="1" smtClean="0"/>
              <a:t>pilihan</a:t>
            </a:r>
            <a:r>
              <a:rPr lang="en-US" sz="2000" dirty="0" smtClean="0"/>
              <a:t> (</a:t>
            </a:r>
            <a:r>
              <a:rPr lang="en-US" sz="2000" dirty="0" err="1" smtClean="0"/>
              <a:t>alternatif</a:t>
            </a:r>
            <a:r>
              <a:rPr lang="en-US" sz="2000" dirty="0" smtClean="0"/>
              <a:t>) </a:t>
            </a:r>
            <a:r>
              <a:rPr lang="en-US" sz="2000" dirty="0" err="1" smtClean="0"/>
              <a:t>dengan</a:t>
            </a:r>
            <a:r>
              <a:rPr lang="en-US" sz="2000" dirty="0" smtClean="0"/>
              <a:t> </a:t>
            </a:r>
            <a:r>
              <a:rPr lang="en-US" sz="2000" dirty="0" err="1" smtClean="0"/>
              <a:t>mempertimbangan</a:t>
            </a:r>
            <a:r>
              <a:rPr lang="en-US" sz="2000" dirty="0" smtClean="0"/>
              <a:t> </a:t>
            </a:r>
            <a:r>
              <a:rPr lang="en-US" sz="2000" dirty="0" err="1" smtClean="0"/>
              <a:t>Sumber</a:t>
            </a:r>
            <a:r>
              <a:rPr lang="en-US" sz="2000" dirty="0" smtClean="0"/>
              <a:t> </a:t>
            </a:r>
            <a:r>
              <a:rPr lang="en-US" sz="2000" dirty="0" err="1" smtClean="0"/>
              <a:t>Daya</a:t>
            </a:r>
            <a:r>
              <a:rPr lang="en-US" sz="2000" dirty="0" smtClean="0"/>
              <a:t> yang </a:t>
            </a:r>
            <a:r>
              <a:rPr lang="en-US" sz="2000" dirty="0" err="1" smtClean="0"/>
              <a:t>tersedia</a:t>
            </a:r>
            <a:endParaRPr lang="en-US" sz="2000" dirty="0" smtClean="0"/>
          </a:p>
          <a:p>
            <a:pPr marL="0" indent="0" algn="ctr">
              <a:buNone/>
            </a:pPr>
            <a:r>
              <a:rPr lang="en-US" sz="2800" dirty="0" err="1" smtClean="0"/>
              <a:t>Butuh</a:t>
            </a:r>
            <a:r>
              <a:rPr lang="en-US" sz="2800" dirty="0" smtClean="0"/>
              <a:t> </a:t>
            </a:r>
            <a:r>
              <a:rPr lang="en-US" sz="2800" dirty="0" err="1" smtClean="0"/>
              <a:t>Proses</a:t>
            </a:r>
            <a:r>
              <a:rPr lang="en-US" sz="2800" dirty="0" smtClean="0"/>
              <a:t> </a:t>
            </a:r>
            <a:r>
              <a:rPr lang="en-US" sz="2800" dirty="0" err="1" smtClean="0"/>
              <a:t>pemahaman</a:t>
            </a:r>
            <a:r>
              <a:rPr lang="en-US" sz="2800" dirty="0" smtClean="0"/>
              <a:t> </a:t>
            </a:r>
            <a:r>
              <a:rPr lang="en-US" sz="2800" dirty="0" err="1" smtClean="0"/>
              <a:t>potensi</a:t>
            </a:r>
            <a:r>
              <a:rPr lang="en-US" sz="2800" dirty="0" smtClean="0"/>
              <a:t> </a:t>
            </a:r>
            <a:r>
              <a:rPr lang="en-US" sz="2800" dirty="0" err="1" smtClean="0"/>
              <a:t>dan</a:t>
            </a:r>
            <a:r>
              <a:rPr lang="en-US" sz="2800" dirty="0" smtClean="0"/>
              <a:t> </a:t>
            </a:r>
            <a:r>
              <a:rPr lang="en-US" sz="2800" dirty="0" err="1" smtClean="0"/>
              <a:t>permasalahan</a:t>
            </a:r>
            <a:r>
              <a:rPr lang="en-US" sz="2800" dirty="0" smtClean="0"/>
              <a:t> </a:t>
            </a:r>
            <a:r>
              <a:rPr lang="en-US" sz="2800" dirty="0" err="1" smtClean="0"/>
              <a:t>wilayah</a:t>
            </a:r>
            <a:r>
              <a:rPr lang="en-US" sz="2800" dirty="0" smtClean="0"/>
              <a:t> </a:t>
            </a:r>
            <a:r>
              <a:rPr lang="en-US" sz="2800" dirty="0" err="1" smtClean="0"/>
              <a:t>Makro</a:t>
            </a:r>
            <a:r>
              <a:rPr lang="en-US" sz="2800" dirty="0" smtClean="0"/>
              <a:t> </a:t>
            </a:r>
            <a:r>
              <a:rPr lang="en-US" sz="2800" dirty="0" err="1" smtClean="0"/>
              <a:t>maupun</a:t>
            </a:r>
            <a:r>
              <a:rPr lang="en-US" sz="2800" dirty="0" smtClean="0"/>
              <a:t> </a:t>
            </a:r>
            <a:r>
              <a:rPr lang="en-US" sz="2800" dirty="0" err="1" smtClean="0"/>
              <a:t>Mikro</a:t>
            </a:r>
            <a:endParaRPr lang="en-US" sz="2800" dirty="0" smtClean="0"/>
          </a:p>
          <a:p>
            <a:pPr marL="0" indent="0" algn="just">
              <a:buNone/>
            </a:pPr>
            <a:endParaRPr lang="en-US" sz="2000" dirty="0"/>
          </a:p>
        </p:txBody>
      </p:sp>
      <p:sp>
        <p:nvSpPr>
          <p:cNvPr id="4" name="Content Placeholder 2"/>
          <p:cNvSpPr txBox="1">
            <a:spLocks/>
          </p:cNvSpPr>
          <p:nvPr/>
        </p:nvSpPr>
        <p:spPr>
          <a:xfrm>
            <a:off x="457200" y="3962400"/>
            <a:ext cx="8229600" cy="2133600"/>
          </a:xfrm>
          <a:prstGeom prst="rect">
            <a:avLst/>
          </a:prstGeom>
          <a:solidFill>
            <a:schemeClr val="bg1">
              <a:alpha val="70000"/>
            </a:schemeClr>
          </a:solidFill>
        </p:spPr>
        <p:txBody>
          <a:bodyPr vert="horz" lIns="91440" tIns="45720" rIns="91440" bIns="45720" rtlCol="0">
            <a:normAutofit fontScale="92500"/>
          </a:bodyPr>
          <a:lstStyle/>
          <a:p>
            <a:pPr lvl="0" algn="just">
              <a:spcBef>
                <a:spcPct val="20000"/>
              </a:spcBef>
            </a:pPr>
            <a:r>
              <a:rPr lang="en-US" sz="2000" dirty="0" smtClean="0"/>
              <a:t>	</a:t>
            </a:r>
            <a:r>
              <a:rPr lang="en-US" sz="2000" dirty="0" smtClean="0"/>
              <a:t>Wilayah </a:t>
            </a:r>
            <a:r>
              <a:rPr lang="en-US" sz="2000" dirty="0" err="1" smtClean="0"/>
              <a:t>studi</a:t>
            </a:r>
            <a:r>
              <a:rPr lang="en-US" sz="2000" dirty="0" smtClean="0"/>
              <a:t> </a:t>
            </a:r>
            <a:r>
              <a:rPr lang="en-US" sz="2000" dirty="0" err="1" smtClean="0"/>
              <a:t>sebagai</a:t>
            </a:r>
            <a:r>
              <a:rPr lang="en-US" sz="2000" dirty="0" smtClean="0"/>
              <a:t> </a:t>
            </a:r>
            <a:r>
              <a:rPr lang="en-US" sz="2000" dirty="0" err="1" smtClean="0"/>
              <a:t>fokus</a:t>
            </a:r>
            <a:r>
              <a:rPr lang="en-US" sz="2000" dirty="0" smtClean="0"/>
              <a:t> </a:t>
            </a:r>
            <a:r>
              <a:rPr lang="en-US" sz="2000" dirty="0" err="1" smtClean="0"/>
              <a:t>dalam</a:t>
            </a:r>
            <a:r>
              <a:rPr lang="en-US" sz="2000" dirty="0" smtClean="0"/>
              <a:t> </a:t>
            </a:r>
            <a:r>
              <a:rPr lang="en-US" sz="2000" dirty="0" err="1" smtClean="0"/>
              <a:t>laporan</a:t>
            </a:r>
            <a:r>
              <a:rPr lang="en-US" sz="2000" dirty="0" smtClean="0"/>
              <a:t> </a:t>
            </a:r>
            <a:r>
              <a:rPr lang="en-US" sz="2000" dirty="0" err="1" smtClean="0"/>
              <a:t>ini</a:t>
            </a:r>
            <a:r>
              <a:rPr lang="en-US" sz="2000" dirty="0" smtClean="0"/>
              <a:t> </a:t>
            </a:r>
            <a:r>
              <a:rPr lang="en-US" sz="2000" dirty="0" err="1" smtClean="0"/>
              <a:t>ada</a:t>
            </a:r>
            <a:r>
              <a:rPr lang="en-US" sz="2000" dirty="0" smtClean="0"/>
              <a:t> 2 </a:t>
            </a:r>
            <a:r>
              <a:rPr lang="en-US" sz="2000" dirty="0" err="1" smtClean="0"/>
              <a:t>kecamatan</a:t>
            </a:r>
            <a:r>
              <a:rPr lang="en-US" sz="2000" dirty="0" smtClean="0"/>
              <a:t> </a:t>
            </a:r>
            <a:r>
              <a:rPr lang="en-US" sz="2000" dirty="0" err="1" smtClean="0"/>
              <a:t>yaitu</a:t>
            </a:r>
            <a:r>
              <a:rPr lang="en-US" sz="2000" dirty="0" smtClean="0"/>
              <a:t> </a:t>
            </a:r>
            <a:r>
              <a:rPr lang="en-US" sz="3300" dirty="0" err="1" smtClean="0"/>
              <a:t>Kecamatan</a:t>
            </a:r>
            <a:r>
              <a:rPr lang="en-US" sz="3300" dirty="0" smtClean="0"/>
              <a:t> </a:t>
            </a:r>
            <a:r>
              <a:rPr lang="en-US" sz="3300" dirty="0" err="1" smtClean="0"/>
              <a:t>Purwantoro</a:t>
            </a:r>
            <a:r>
              <a:rPr lang="en-US" sz="2100" dirty="0" smtClean="0"/>
              <a:t> </a:t>
            </a:r>
            <a:r>
              <a:rPr lang="en-US" sz="2000" dirty="0" err="1" smtClean="0"/>
              <a:t>dan</a:t>
            </a:r>
            <a:r>
              <a:rPr lang="en-US" sz="2000" dirty="0" smtClean="0"/>
              <a:t> </a:t>
            </a:r>
            <a:r>
              <a:rPr lang="en-US" sz="3300" dirty="0" err="1" smtClean="0"/>
              <a:t>Kecamatan</a:t>
            </a:r>
            <a:r>
              <a:rPr lang="en-US" sz="3300" dirty="0" smtClean="0"/>
              <a:t> </a:t>
            </a:r>
            <a:r>
              <a:rPr lang="en-US" sz="3300" dirty="0" err="1" smtClean="0"/>
              <a:t>Kismantoro</a:t>
            </a:r>
            <a:r>
              <a:rPr lang="en-US" sz="2000" dirty="0" smtClean="0"/>
              <a:t>.</a:t>
            </a:r>
          </a:p>
          <a:p>
            <a:pPr lvl="0" algn="just">
              <a:spcBef>
                <a:spcPct val="20000"/>
              </a:spcBef>
            </a:pPr>
            <a:r>
              <a:rPr lang="en-US" sz="2000" dirty="0" smtClean="0"/>
              <a:t> </a:t>
            </a:r>
            <a:r>
              <a:rPr lang="en-US" sz="2000" dirty="0" err="1" smtClean="0"/>
              <a:t>Kecamatan</a:t>
            </a:r>
            <a:r>
              <a:rPr lang="en-US" sz="2000" dirty="0" smtClean="0"/>
              <a:t> </a:t>
            </a:r>
            <a:r>
              <a:rPr lang="en-US" sz="2000" dirty="0" err="1" smtClean="0"/>
              <a:t>Purwantoro</a:t>
            </a:r>
            <a:r>
              <a:rPr lang="en-US" sz="2000" dirty="0" smtClean="0"/>
              <a:t> 	</a:t>
            </a:r>
            <a:r>
              <a:rPr lang="en-US" sz="2000" dirty="0" smtClean="0">
                <a:latin typeface="Times New Roman"/>
                <a:cs typeface="Times New Roman"/>
              </a:rPr>
              <a:t>→ </a:t>
            </a:r>
            <a:r>
              <a:rPr lang="en-US" sz="2200" b="1" dirty="0" smtClean="0"/>
              <a:t>Wilayah </a:t>
            </a:r>
            <a:r>
              <a:rPr lang="en-US" sz="2200" b="1" dirty="0" err="1" smtClean="0"/>
              <a:t>perbatasan</a:t>
            </a:r>
            <a:r>
              <a:rPr lang="en-US" sz="2200" b="1" dirty="0" smtClean="0"/>
              <a:t> </a:t>
            </a:r>
            <a:r>
              <a:rPr lang="en-US" sz="2200" b="1" dirty="0" err="1" smtClean="0"/>
              <a:t>bagian</a:t>
            </a:r>
            <a:r>
              <a:rPr lang="en-US" sz="2200" b="1" dirty="0" smtClean="0"/>
              <a:t> </a:t>
            </a:r>
            <a:r>
              <a:rPr lang="en-US" sz="2200" b="1" dirty="0" err="1" smtClean="0"/>
              <a:t>timur</a:t>
            </a:r>
            <a:r>
              <a:rPr lang="en-US" sz="2200" b="1" dirty="0" smtClean="0"/>
              <a:t> </a:t>
            </a:r>
            <a:r>
              <a:rPr lang="en-US" sz="2200" b="1" dirty="0" err="1" smtClean="0"/>
              <a:t>Wonogiri</a:t>
            </a:r>
            <a:r>
              <a:rPr lang="en-US" sz="2000" dirty="0" smtClean="0"/>
              <a:t>. </a:t>
            </a:r>
          </a:p>
          <a:p>
            <a:pPr lvl="0" algn="just">
              <a:spcBef>
                <a:spcPct val="20000"/>
              </a:spcBef>
            </a:pPr>
            <a:r>
              <a:rPr lang="en-US" sz="2000" dirty="0" err="1" smtClean="0"/>
              <a:t>Kecamatan</a:t>
            </a:r>
            <a:r>
              <a:rPr lang="en-US" sz="2000" dirty="0" smtClean="0"/>
              <a:t> </a:t>
            </a:r>
            <a:r>
              <a:rPr lang="en-US" sz="2000" dirty="0" err="1" smtClean="0"/>
              <a:t>Kismantoro</a:t>
            </a:r>
            <a:r>
              <a:rPr lang="en-US" sz="2000" dirty="0" smtClean="0"/>
              <a:t>	 </a:t>
            </a:r>
            <a:r>
              <a:rPr lang="en-US" sz="2000" dirty="0" smtClean="0">
                <a:latin typeface="Times New Roman"/>
                <a:cs typeface="Times New Roman"/>
              </a:rPr>
              <a:t>→</a:t>
            </a:r>
            <a:r>
              <a:rPr lang="en-US" sz="2000" dirty="0" smtClean="0"/>
              <a:t> </a:t>
            </a:r>
            <a:r>
              <a:rPr lang="en-US" sz="2200" b="1" dirty="0" smtClean="0"/>
              <a:t>Wilayah </a:t>
            </a:r>
            <a:r>
              <a:rPr lang="en-US" sz="2200" b="1" dirty="0" err="1" smtClean="0"/>
              <a:t>pegunungan</a:t>
            </a:r>
            <a:r>
              <a:rPr lang="en-US" sz="2200" b="1" dirty="0" smtClean="0"/>
              <a:t> yang </a:t>
            </a:r>
            <a:r>
              <a:rPr lang="en-US" sz="2200" b="1" dirty="0" err="1" smtClean="0"/>
              <a:t>memiliki</a:t>
            </a:r>
            <a:r>
              <a:rPr lang="en-US" sz="2200" b="1" dirty="0" smtClean="0"/>
              <a:t> </a:t>
            </a:r>
            <a:r>
              <a:rPr lang="en-US" sz="2200" b="1" dirty="0" err="1" smtClean="0"/>
              <a:t>tanah</a:t>
            </a:r>
            <a:r>
              <a:rPr lang="en-US" sz="2200" b="1" dirty="0" smtClean="0"/>
              <a:t> </a:t>
            </a:r>
            <a:r>
              <a:rPr lang="en-US" sz="2200" b="1" dirty="0" err="1" smtClean="0"/>
              <a:t>subur</a:t>
            </a:r>
            <a:r>
              <a:rPr lang="en-US" sz="2200" b="1" dirty="0" smtClean="0"/>
              <a:t>. </a:t>
            </a:r>
          </a:p>
          <a:p>
            <a:pPr lvl="0" algn="just">
              <a:spcBef>
                <a:spcPct val="20000"/>
              </a:spcBef>
            </a:pP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circle(in)">
                                      <p:cBhvr>
                                        <p:cTn id="11" dur="1000"/>
                                        <p:tgtEl>
                                          <p:spTgt spid="3">
                                            <p:bg/>
                                          </p:spTgt>
                                        </p:tgtEl>
                                      </p:cBhvr>
                                    </p:animEffect>
                                  </p:childTnLst>
                                </p:cTn>
                              </p:par>
                            </p:childTnLst>
                          </p:cTn>
                        </p:par>
                        <p:par>
                          <p:cTn id="12" fill="hold">
                            <p:stCondLst>
                              <p:cond delay="3000"/>
                            </p:stCondLst>
                            <p:childTnLst>
                              <p:par>
                                <p:cTn id="13" presetID="6" presetClass="entr" presetSubtype="16"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ircle(in)">
                                      <p:cBhvr>
                                        <p:cTn id="15" dur="1000"/>
                                        <p:tgtEl>
                                          <p:spTgt spid="3">
                                            <p:txEl>
                                              <p:pRg st="0" end="0"/>
                                            </p:txEl>
                                          </p:spTgt>
                                        </p:tgtEl>
                                      </p:cBhvr>
                                    </p:animEffect>
                                  </p:childTnLst>
                                </p:cTn>
                              </p:par>
                            </p:childTnLst>
                          </p:cTn>
                        </p:par>
                        <p:par>
                          <p:cTn id="16" fill="hold">
                            <p:stCondLst>
                              <p:cond delay="4000"/>
                            </p:stCondLst>
                            <p:childTnLst>
                              <p:par>
                                <p:cTn id="17" presetID="6" presetClass="entr" presetSubtype="16"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circle(in)">
                                      <p:cBhvr>
                                        <p:cTn id="19" dur="1000"/>
                                        <p:tgtEl>
                                          <p:spTgt spid="3">
                                            <p:txEl>
                                              <p:pRg st="1" end="1"/>
                                            </p:txEl>
                                          </p:spTgt>
                                        </p:tgtEl>
                                      </p:cBhvr>
                                    </p:animEffect>
                                  </p:childTnLst>
                                </p:cTn>
                              </p:par>
                            </p:childTnLst>
                          </p:cTn>
                        </p:par>
                        <p:par>
                          <p:cTn id="20" fill="hold">
                            <p:stCondLst>
                              <p:cond delay="5000"/>
                            </p:stCondLst>
                            <p:childTnLst>
                              <p:par>
                                <p:cTn id="21" presetID="6" presetClass="entr" presetSubtype="16"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circle(in)">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ircle(in)">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70000"/>
            </a:schemeClr>
          </a:solidFill>
        </p:spPr>
        <p:txBody>
          <a:bodyPr/>
          <a:lstStyle/>
          <a:p>
            <a:r>
              <a:rPr lang="en-US" dirty="0" err="1" smtClean="0">
                <a:latin typeface="Comic Sans MS" pitchFamily="66" charset="0"/>
              </a:rPr>
              <a:t>Tujuan</a:t>
            </a:r>
            <a:endParaRPr lang="en-US" dirty="0">
              <a:latin typeface="Comic Sans MS" pitchFamily="66" charset="0"/>
            </a:endParaRPr>
          </a:p>
        </p:txBody>
      </p:sp>
      <p:sp>
        <p:nvSpPr>
          <p:cNvPr id="3" name="Content Placeholder 2"/>
          <p:cNvSpPr>
            <a:spLocks noGrp="1"/>
          </p:cNvSpPr>
          <p:nvPr>
            <p:ph idx="1"/>
          </p:nvPr>
        </p:nvSpPr>
        <p:spPr>
          <a:solidFill>
            <a:schemeClr val="bg1">
              <a:alpha val="70000"/>
            </a:schemeClr>
          </a:solidFill>
        </p:spPr>
        <p:txBody>
          <a:bodyPr/>
          <a:lstStyle/>
          <a:p>
            <a:pPr marL="0" indent="1588" algn="ctr">
              <a:buNone/>
            </a:pPr>
            <a:r>
              <a:rPr lang="en-US" dirty="0" smtClean="0"/>
              <a:t>	</a:t>
            </a:r>
            <a:r>
              <a:rPr lang="en-US" i="1" dirty="0" err="1" smtClean="0"/>
              <a:t>Merancang</a:t>
            </a:r>
            <a:r>
              <a:rPr lang="en-US" i="1" dirty="0" smtClean="0"/>
              <a:t> </a:t>
            </a:r>
            <a:r>
              <a:rPr lang="en-US" i="1" dirty="0" err="1" smtClean="0"/>
              <a:t>kegiatan</a:t>
            </a:r>
            <a:r>
              <a:rPr lang="en-US" i="1" dirty="0" smtClean="0"/>
              <a:t> </a:t>
            </a:r>
            <a:r>
              <a:rPr lang="en-US" i="1" dirty="0" err="1" smtClean="0"/>
              <a:t>perencanaan</a:t>
            </a:r>
            <a:r>
              <a:rPr lang="en-US" i="1" dirty="0" smtClean="0"/>
              <a:t> </a:t>
            </a:r>
            <a:r>
              <a:rPr lang="en-US" i="1" dirty="0" err="1" smtClean="0"/>
              <a:t>untuk</a:t>
            </a:r>
            <a:r>
              <a:rPr lang="en-US" i="1" dirty="0" smtClean="0"/>
              <a:t> </a:t>
            </a:r>
            <a:r>
              <a:rPr lang="en-US" i="1" dirty="0" err="1" smtClean="0"/>
              <a:t>perencanaan</a:t>
            </a:r>
            <a:r>
              <a:rPr lang="en-US" i="1" dirty="0" smtClean="0"/>
              <a:t> </a:t>
            </a:r>
            <a:r>
              <a:rPr lang="en-US" i="1" dirty="0" err="1" smtClean="0"/>
              <a:t>di</a:t>
            </a:r>
            <a:r>
              <a:rPr lang="en-US" i="1" dirty="0" smtClean="0"/>
              <a:t> </a:t>
            </a:r>
            <a:r>
              <a:rPr lang="en-US" i="1" dirty="0" err="1" smtClean="0"/>
              <a:t>Kecamatan</a:t>
            </a:r>
            <a:r>
              <a:rPr lang="en-US" i="1" dirty="0" smtClean="0"/>
              <a:t> </a:t>
            </a:r>
            <a:r>
              <a:rPr lang="en-US" i="1" dirty="0" err="1" smtClean="0"/>
              <a:t>Purwantoro</a:t>
            </a:r>
            <a:r>
              <a:rPr lang="en-US" i="1" dirty="0" smtClean="0"/>
              <a:t> </a:t>
            </a:r>
            <a:r>
              <a:rPr lang="en-US" i="1" dirty="0" err="1" smtClean="0"/>
              <a:t>dan</a:t>
            </a:r>
            <a:r>
              <a:rPr lang="en-US" i="1" dirty="0" smtClean="0"/>
              <a:t> </a:t>
            </a:r>
            <a:r>
              <a:rPr lang="en-US" i="1" dirty="0" err="1" smtClean="0"/>
              <a:t>Kecamatan</a:t>
            </a:r>
            <a:r>
              <a:rPr lang="en-US" i="1" dirty="0" smtClean="0"/>
              <a:t> </a:t>
            </a:r>
            <a:r>
              <a:rPr lang="en-US" i="1" dirty="0" err="1" smtClean="0"/>
              <a:t>Kismantoro</a:t>
            </a:r>
            <a:r>
              <a:rPr lang="en-US" i="1" dirty="0" smtClean="0"/>
              <a:t>, </a:t>
            </a:r>
            <a:r>
              <a:rPr lang="en-US" i="1" dirty="0" err="1" smtClean="0"/>
              <a:t>dengan</a:t>
            </a:r>
            <a:r>
              <a:rPr lang="en-US" i="1" dirty="0" smtClean="0"/>
              <a:t> </a:t>
            </a:r>
            <a:r>
              <a:rPr lang="en-US" i="1" dirty="0" err="1" smtClean="0"/>
              <a:t>mengidentifikasi</a:t>
            </a:r>
            <a:r>
              <a:rPr lang="en-US" i="1" dirty="0" smtClean="0"/>
              <a:t> </a:t>
            </a:r>
            <a:r>
              <a:rPr lang="en-US" i="1" dirty="0" err="1" smtClean="0"/>
              <a:t>karakteristik</a:t>
            </a:r>
            <a:r>
              <a:rPr lang="en-US" i="1" dirty="0" smtClean="0"/>
              <a:t> </a:t>
            </a:r>
            <a:r>
              <a:rPr lang="en-US" i="1" dirty="0" err="1" smtClean="0"/>
              <a:t>wilayah</a:t>
            </a:r>
            <a:r>
              <a:rPr lang="en-US" i="1" dirty="0" smtClean="0"/>
              <a:t> </a:t>
            </a:r>
            <a:r>
              <a:rPr lang="en-US" i="1" dirty="0" err="1" smtClean="0"/>
              <a:t>kecamatan</a:t>
            </a:r>
            <a:r>
              <a:rPr lang="en-US" i="1" dirty="0" smtClean="0"/>
              <a:t> </a:t>
            </a:r>
            <a:r>
              <a:rPr lang="en-US" i="1" dirty="0" err="1" smtClean="0"/>
              <a:t>untuk</a:t>
            </a:r>
            <a:r>
              <a:rPr lang="en-US" i="1" dirty="0" smtClean="0"/>
              <a:t> </a:t>
            </a:r>
            <a:r>
              <a:rPr lang="en-US" i="1" dirty="0" err="1" smtClean="0"/>
              <a:t>mendapatkan</a:t>
            </a:r>
            <a:r>
              <a:rPr lang="en-US" i="1" dirty="0" smtClean="0"/>
              <a:t> </a:t>
            </a:r>
            <a:r>
              <a:rPr lang="en-US" i="1" dirty="0" err="1" smtClean="0"/>
              <a:t>sebuah</a:t>
            </a:r>
            <a:r>
              <a:rPr lang="en-US" i="1" dirty="0" smtClean="0"/>
              <a:t> </a:t>
            </a:r>
            <a:r>
              <a:rPr lang="en-US" i="1" dirty="0" err="1" smtClean="0"/>
              <a:t>gambaran</a:t>
            </a:r>
            <a:r>
              <a:rPr lang="en-US" i="1" dirty="0" smtClean="0"/>
              <a:t> </a:t>
            </a:r>
            <a:r>
              <a:rPr lang="en-US" i="1" dirty="0" err="1" smtClean="0"/>
              <a:t>mengenai</a:t>
            </a:r>
            <a:r>
              <a:rPr lang="en-US" i="1" dirty="0" smtClean="0"/>
              <a:t> </a:t>
            </a:r>
            <a:r>
              <a:rPr lang="en-US" i="1" dirty="0" err="1" smtClean="0"/>
              <a:t>permasalahan</a:t>
            </a:r>
            <a:r>
              <a:rPr lang="en-US" i="1" dirty="0" smtClean="0"/>
              <a:t> yang </a:t>
            </a:r>
            <a:r>
              <a:rPr lang="en-US" i="1" dirty="0" err="1" smtClean="0"/>
              <a:t>ada</a:t>
            </a:r>
            <a:r>
              <a:rPr lang="en-US" i="1" dirty="0" smtClean="0"/>
              <a:t> </a:t>
            </a:r>
            <a:r>
              <a:rPr lang="en-US" i="1" dirty="0" err="1" smtClean="0"/>
              <a:t>di</a:t>
            </a:r>
            <a:r>
              <a:rPr lang="en-US" i="1" dirty="0" smtClean="0"/>
              <a:t> </a:t>
            </a:r>
            <a:r>
              <a:rPr lang="en-US" i="1" dirty="0" err="1" smtClean="0"/>
              <a:t>Kecamatan</a:t>
            </a:r>
            <a:r>
              <a:rPr lang="en-US" i="1" dirty="0" smtClean="0"/>
              <a:t> </a:t>
            </a:r>
            <a:r>
              <a:rPr lang="en-US" i="1" dirty="0" err="1" smtClean="0"/>
              <a:t>Purwantoro</a:t>
            </a:r>
            <a:r>
              <a:rPr lang="en-US" i="1" dirty="0" smtClean="0"/>
              <a:t> </a:t>
            </a:r>
            <a:r>
              <a:rPr lang="en-US" i="1" dirty="0" err="1" smtClean="0"/>
              <a:t>dan</a:t>
            </a:r>
            <a:r>
              <a:rPr lang="en-US" i="1" dirty="0" smtClean="0"/>
              <a:t> </a:t>
            </a:r>
            <a:r>
              <a:rPr lang="en-US" i="1" dirty="0" err="1" smtClean="0"/>
              <a:t>Kismantoro</a:t>
            </a:r>
            <a:endParaRPr lang="en-US" i="1" dirty="0" smtClean="0"/>
          </a:p>
          <a:p>
            <a:pPr marL="0" indent="1588" algn="ct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dissolve">
                                      <p:cBhvr>
                                        <p:cTn id="11" dur="500"/>
                                        <p:tgtEl>
                                          <p:spTgt spid="3">
                                            <p:bg/>
                                          </p:spTgt>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dissolv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70000"/>
            </a:schemeClr>
          </a:solidFill>
        </p:spPr>
        <p:txBody>
          <a:bodyPr/>
          <a:lstStyle/>
          <a:p>
            <a:r>
              <a:rPr lang="en-US" dirty="0" err="1" smtClean="0">
                <a:latin typeface="Comic Sans MS" pitchFamily="66" charset="0"/>
              </a:rPr>
              <a:t>Sasaran</a:t>
            </a:r>
            <a:endParaRPr lang="en-US" dirty="0">
              <a:latin typeface="Comic Sans MS" pitchFamily="66" charset="0"/>
            </a:endParaRPr>
          </a:p>
        </p:txBody>
      </p:sp>
      <p:sp>
        <p:nvSpPr>
          <p:cNvPr id="3" name="Content Placeholder 2"/>
          <p:cNvSpPr>
            <a:spLocks noGrp="1"/>
          </p:cNvSpPr>
          <p:nvPr>
            <p:ph idx="1"/>
          </p:nvPr>
        </p:nvSpPr>
        <p:spPr>
          <a:solidFill>
            <a:schemeClr val="bg1">
              <a:alpha val="70000"/>
            </a:schemeClr>
          </a:solidFill>
        </p:spPr>
        <p:txBody>
          <a:bodyPr>
            <a:normAutofit fontScale="85000" lnSpcReduction="10000"/>
          </a:bodyPr>
          <a:lstStyle/>
          <a:p>
            <a:pPr marL="514350" indent="-514350" algn="just">
              <a:buFont typeface="+mj-lt"/>
              <a:buAutoNum type="arabicPeriod"/>
            </a:pPr>
            <a:r>
              <a:rPr lang="en-US" dirty="0" err="1"/>
              <a:t>Menyusun</a:t>
            </a:r>
            <a:r>
              <a:rPr lang="en-US" dirty="0"/>
              <a:t> </a:t>
            </a:r>
            <a:r>
              <a:rPr lang="en-US" dirty="0" err="1"/>
              <a:t>rencana</a:t>
            </a:r>
            <a:r>
              <a:rPr lang="en-US" dirty="0"/>
              <a:t> </a:t>
            </a:r>
            <a:r>
              <a:rPr lang="en-US" dirty="0" err="1"/>
              <a:t>kegiatan</a:t>
            </a:r>
            <a:r>
              <a:rPr lang="en-US" dirty="0"/>
              <a:t> </a:t>
            </a:r>
            <a:r>
              <a:rPr lang="en-US" dirty="0" err="1"/>
              <a:t>lapangan</a:t>
            </a:r>
            <a:r>
              <a:rPr lang="en-US" dirty="0"/>
              <a:t> </a:t>
            </a:r>
            <a:r>
              <a:rPr lang="en-US" dirty="0" err="1"/>
              <a:t>dan</a:t>
            </a:r>
            <a:r>
              <a:rPr lang="en-US" dirty="0"/>
              <a:t> </a:t>
            </a:r>
            <a:r>
              <a:rPr lang="en-US" dirty="0" err="1"/>
              <a:t>desain</a:t>
            </a:r>
            <a:r>
              <a:rPr lang="en-US" dirty="0"/>
              <a:t> </a:t>
            </a:r>
            <a:r>
              <a:rPr lang="en-US" dirty="0" err="1"/>
              <a:t>survei</a:t>
            </a:r>
            <a:r>
              <a:rPr lang="en-US" dirty="0"/>
              <a:t> </a:t>
            </a:r>
            <a:r>
              <a:rPr lang="en-US" dirty="0" err="1"/>
              <a:t>sebagai</a:t>
            </a:r>
            <a:r>
              <a:rPr lang="en-US" dirty="0"/>
              <a:t> </a:t>
            </a:r>
            <a:r>
              <a:rPr lang="en-US" dirty="0" err="1"/>
              <a:t>acuan</a:t>
            </a:r>
            <a:r>
              <a:rPr lang="en-US" dirty="0"/>
              <a:t> </a:t>
            </a:r>
            <a:r>
              <a:rPr lang="en-US" dirty="0" err="1"/>
              <a:t>untuk</a:t>
            </a:r>
            <a:r>
              <a:rPr lang="en-US" dirty="0"/>
              <a:t> </a:t>
            </a:r>
            <a:r>
              <a:rPr lang="en-US" dirty="0" err="1"/>
              <a:t>pengumpulan</a:t>
            </a:r>
            <a:r>
              <a:rPr lang="en-US" dirty="0"/>
              <a:t> </a:t>
            </a:r>
            <a:r>
              <a:rPr lang="en-US" dirty="0" smtClean="0"/>
              <a:t>data</a:t>
            </a:r>
          </a:p>
          <a:p>
            <a:pPr marL="514350" indent="-514350" algn="just">
              <a:buFont typeface="+mj-lt"/>
              <a:buAutoNum type="arabicPeriod"/>
            </a:pPr>
            <a:r>
              <a:rPr lang="en-US" dirty="0" err="1"/>
              <a:t>Melakukan</a:t>
            </a:r>
            <a:r>
              <a:rPr lang="en-US" dirty="0"/>
              <a:t> </a:t>
            </a:r>
            <a:r>
              <a:rPr lang="en-US" dirty="0" err="1"/>
              <a:t>survei</a:t>
            </a:r>
            <a:r>
              <a:rPr lang="en-US" dirty="0"/>
              <a:t> </a:t>
            </a:r>
            <a:r>
              <a:rPr lang="en-US" dirty="0" err="1"/>
              <a:t>lapangan</a:t>
            </a:r>
            <a:r>
              <a:rPr lang="en-US" dirty="0"/>
              <a:t> </a:t>
            </a:r>
            <a:r>
              <a:rPr lang="en-US" dirty="0" err="1"/>
              <a:t>dimana</a:t>
            </a:r>
            <a:r>
              <a:rPr lang="en-US" dirty="0"/>
              <a:t> </a:t>
            </a:r>
            <a:r>
              <a:rPr lang="en-US" dirty="0" err="1"/>
              <a:t>survei</a:t>
            </a:r>
            <a:r>
              <a:rPr lang="en-US" dirty="0"/>
              <a:t> </a:t>
            </a:r>
            <a:r>
              <a:rPr lang="en-US" dirty="0" err="1"/>
              <a:t>dimaksudkan</a:t>
            </a:r>
            <a:r>
              <a:rPr lang="en-US" dirty="0"/>
              <a:t> </a:t>
            </a:r>
            <a:r>
              <a:rPr lang="en-US" dirty="0" err="1"/>
              <a:t>dengan</a:t>
            </a:r>
            <a:r>
              <a:rPr lang="en-US" dirty="0"/>
              <a:t> </a:t>
            </a:r>
            <a:r>
              <a:rPr lang="en-US" dirty="0" err="1"/>
              <a:t>kegiatan</a:t>
            </a:r>
            <a:r>
              <a:rPr lang="en-US" dirty="0"/>
              <a:t> </a:t>
            </a:r>
            <a:r>
              <a:rPr lang="en-US" dirty="0" err="1"/>
              <a:t>lapangan</a:t>
            </a:r>
            <a:r>
              <a:rPr lang="en-US" dirty="0"/>
              <a:t> yang </a:t>
            </a:r>
            <a:r>
              <a:rPr lang="en-US" dirty="0" err="1"/>
              <a:t>bertujuan</a:t>
            </a:r>
            <a:r>
              <a:rPr lang="en-US" dirty="0"/>
              <a:t> </a:t>
            </a:r>
            <a:r>
              <a:rPr lang="en-US" dirty="0" err="1"/>
              <a:t>untuk</a:t>
            </a:r>
            <a:r>
              <a:rPr lang="en-US" dirty="0"/>
              <a:t> </a:t>
            </a:r>
            <a:r>
              <a:rPr lang="en-US" dirty="0" err="1"/>
              <a:t>mencari</a:t>
            </a:r>
            <a:r>
              <a:rPr lang="en-US" dirty="0"/>
              <a:t> data–data yang </a:t>
            </a:r>
            <a:r>
              <a:rPr lang="en-US" dirty="0" err="1" smtClean="0"/>
              <a:t>diperlukan</a:t>
            </a:r>
            <a:endParaRPr lang="en-US" dirty="0" smtClean="0"/>
          </a:p>
          <a:p>
            <a:pPr marL="514350" indent="-514350" algn="just">
              <a:buFont typeface="+mj-lt"/>
              <a:buAutoNum type="arabicPeriod"/>
            </a:pPr>
            <a:r>
              <a:rPr lang="en-US" dirty="0" err="1"/>
              <a:t>Melakukan</a:t>
            </a:r>
            <a:r>
              <a:rPr lang="en-US" dirty="0"/>
              <a:t> </a:t>
            </a:r>
            <a:r>
              <a:rPr lang="en-US" dirty="0" err="1"/>
              <a:t>tahapan</a:t>
            </a:r>
            <a:r>
              <a:rPr lang="en-US" dirty="0"/>
              <a:t> </a:t>
            </a:r>
            <a:r>
              <a:rPr lang="en-US" dirty="0" err="1"/>
              <a:t>pengolahan</a:t>
            </a:r>
            <a:r>
              <a:rPr lang="en-US" dirty="0"/>
              <a:t> data yang </a:t>
            </a:r>
            <a:r>
              <a:rPr lang="en-US" dirty="0" err="1"/>
              <a:t>telah</a:t>
            </a:r>
            <a:r>
              <a:rPr lang="en-US" dirty="0"/>
              <a:t> </a:t>
            </a:r>
            <a:r>
              <a:rPr lang="en-US" dirty="0" err="1" smtClean="0"/>
              <a:t>didapatkan</a:t>
            </a:r>
            <a:endParaRPr lang="en-US" dirty="0" smtClean="0"/>
          </a:p>
          <a:p>
            <a:pPr marL="514350" indent="-514350" algn="just">
              <a:buFont typeface="+mj-lt"/>
              <a:buAutoNum type="arabicPeriod"/>
            </a:pPr>
            <a:r>
              <a:rPr lang="en-US" dirty="0" err="1"/>
              <a:t>Menyusun</a:t>
            </a:r>
            <a:r>
              <a:rPr lang="en-US" dirty="0"/>
              <a:t> </a:t>
            </a:r>
            <a:r>
              <a:rPr lang="en-US" dirty="0" err="1"/>
              <a:t>hasil</a:t>
            </a:r>
            <a:r>
              <a:rPr lang="en-US" dirty="0"/>
              <a:t> </a:t>
            </a:r>
            <a:r>
              <a:rPr lang="en-US" dirty="0" err="1"/>
              <a:t>analisis</a:t>
            </a:r>
            <a:r>
              <a:rPr lang="en-US" dirty="0"/>
              <a:t> </a:t>
            </a:r>
            <a:r>
              <a:rPr lang="en-US" dirty="0" err="1"/>
              <a:t>dengan</a:t>
            </a:r>
            <a:r>
              <a:rPr lang="en-US" dirty="0"/>
              <a:t> </a:t>
            </a:r>
            <a:r>
              <a:rPr lang="en-US" dirty="0" err="1"/>
              <a:t>menginterpretasikan</a:t>
            </a:r>
            <a:r>
              <a:rPr lang="en-US" dirty="0"/>
              <a:t> data yang </a:t>
            </a:r>
            <a:r>
              <a:rPr lang="en-US" dirty="0" err="1"/>
              <a:t>didapat</a:t>
            </a:r>
            <a:r>
              <a:rPr lang="en-US" dirty="0"/>
              <a:t> </a:t>
            </a:r>
            <a:r>
              <a:rPr lang="en-US" dirty="0" err="1"/>
              <a:t>dalam</a:t>
            </a:r>
            <a:r>
              <a:rPr lang="en-US" dirty="0"/>
              <a:t> </a:t>
            </a:r>
            <a:r>
              <a:rPr lang="en-US" dirty="0" err="1"/>
              <a:t>bentuk</a:t>
            </a:r>
            <a:r>
              <a:rPr lang="en-US" dirty="0"/>
              <a:t> planning support system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p:cTn id="13" dur="1000" fill="hold"/>
                                        <p:tgtEl>
                                          <p:spTgt spid="3">
                                            <p:bg/>
                                          </p:spTgt>
                                        </p:tgtEl>
                                        <p:attrNameLst>
                                          <p:attrName>ppt_w</p:attrName>
                                        </p:attrNameLst>
                                      </p:cBhvr>
                                      <p:tavLst>
                                        <p:tav tm="0">
                                          <p:val>
                                            <p:strVal val="#ppt_w*0.70"/>
                                          </p:val>
                                        </p:tav>
                                        <p:tav tm="100000">
                                          <p:val>
                                            <p:strVal val="#ppt_w"/>
                                          </p:val>
                                        </p:tav>
                                      </p:tavLst>
                                    </p:anim>
                                    <p:anim calcmode="lin" valueType="num">
                                      <p:cBhvr>
                                        <p:cTn id="14" dur="1000" fill="hold"/>
                                        <p:tgtEl>
                                          <p:spTgt spid="3">
                                            <p:bg/>
                                          </p:spTgt>
                                        </p:tgtEl>
                                        <p:attrNameLst>
                                          <p:attrName>ppt_h</p:attrName>
                                        </p:attrNameLst>
                                      </p:cBhvr>
                                      <p:tavLst>
                                        <p:tav tm="0">
                                          <p:val>
                                            <p:strVal val="#ppt_h"/>
                                          </p:val>
                                        </p:tav>
                                        <p:tav tm="100000">
                                          <p:val>
                                            <p:strVal val="#ppt_h"/>
                                          </p:val>
                                        </p:tav>
                                      </p:tavLst>
                                    </p:anim>
                                    <p:animEffect transition="in" filter="fade">
                                      <p:cBhvr>
                                        <p:cTn id="15" dur="1000"/>
                                        <p:tgtEl>
                                          <p:spTgt spid="3">
                                            <p:bg/>
                                          </p:spTgt>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0" end="0"/>
                                            </p:txEl>
                                          </p:spTgt>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1" end="1"/>
                                            </p:txEl>
                                          </p:spTgt>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3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33" dur="1000"/>
                                        <p:tgtEl>
                                          <p:spTgt spid="3">
                                            <p:txEl>
                                              <p:pRg st="2" end="2"/>
                                            </p:txEl>
                                          </p:spTgt>
                                        </p:tgtEl>
                                      </p:cBhvr>
                                    </p:animEffect>
                                  </p:childTnLst>
                                </p:cTn>
                              </p:par>
                            </p:childTnLst>
                          </p:cTn>
                        </p:par>
                        <p:par>
                          <p:cTn id="34" fill="hold">
                            <p:stCondLst>
                              <p:cond delay="5000"/>
                            </p:stCondLst>
                            <p:childTnLst>
                              <p:par>
                                <p:cTn id="35" presetID="55" presetClass="entr" presetSubtype="0" fill="hold" grpId="0" nodeType="after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p:cTn id="37"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8"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9"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1">
              <a:alpha val="70000"/>
            </a:schemeClr>
          </a:solidFill>
        </p:spPr>
        <p:txBody>
          <a:bodyPr/>
          <a:lstStyle/>
          <a:p>
            <a:r>
              <a:rPr lang="en-US" dirty="0" err="1" smtClean="0">
                <a:latin typeface="Comic Sans MS" pitchFamily="66" charset="0"/>
              </a:rPr>
              <a:t>Ruang</a:t>
            </a:r>
            <a:r>
              <a:rPr lang="en-US" dirty="0" smtClean="0">
                <a:latin typeface="Comic Sans MS" pitchFamily="66" charset="0"/>
              </a:rPr>
              <a:t> </a:t>
            </a:r>
            <a:r>
              <a:rPr lang="en-US" dirty="0" err="1" smtClean="0">
                <a:latin typeface="Comic Sans MS" pitchFamily="66" charset="0"/>
              </a:rPr>
              <a:t>Lingkup</a:t>
            </a:r>
            <a:r>
              <a:rPr lang="en-US" dirty="0" smtClean="0">
                <a:latin typeface="Comic Sans MS" pitchFamily="66" charset="0"/>
              </a:rPr>
              <a:t> Wilayah</a:t>
            </a:r>
            <a:endParaRPr lang="en-US" dirty="0">
              <a:latin typeface="Comic Sans MS" pitchFamily="66" charset="0"/>
            </a:endParaRPr>
          </a:p>
        </p:txBody>
      </p:sp>
      <p:sp>
        <p:nvSpPr>
          <p:cNvPr id="3" name="Content Placeholder 2"/>
          <p:cNvSpPr>
            <a:spLocks noGrp="1"/>
          </p:cNvSpPr>
          <p:nvPr>
            <p:ph idx="1"/>
          </p:nvPr>
        </p:nvSpPr>
        <p:spPr>
          <a:solidFill>
            <a:schemeClr val="bg1">
              <a:alpha val="70000"/>
            </a:schemeClr>
          </a:solidFill>
        </p:spPr>
        <p:txBody>
          <a:bodyPr>
            <a:normAutofit fontScale="92500" lnSpcReduction="10000"/>
          </a:bodyPr>
          <a:lstStyle/>
          <a:p>
            <a:pPr marL="0" indent="0" algn="ctr">
              <a:buNone/>
            </a:pPr>
            <a:r>
              <a:rPr lang="en-US" dirty="0" smtClean="0"/>
              <a:t>	</a:t>
            </a:r>
            <a:r>
              <a:rPr lang="en-US" i="1" dirty="0" err="1" smtClean="0"/>
              <a:t>Ruang</a:t>
            </a:r>
            <a:r>
              <a:rPr lang="en-US" i="1" dirty="0" smtClean="0"/>
              <a:t> </a:t>
            </a:r>
            <a:r>
              <a:rPr lang="en-US" i="1" dirty="0" err="1" smtClean="0"/>
              <a:t>lingkup</a:t>
            </a:r>
            <a:r>
              <a:rPr lang="en-US" i="1" dirty="0" smtClean="0"/>
              <a:t> </a:t>
            </a:r>
            <a:r>
              <a:rPr lang="en-US" i="1" dirty="0" err="1" smtClean="0"/>
              <a:t>wilayah</a:t>
            </a:r>
            <a:r>
              <a:rPr lang="en-US" i="1" dirty="0" smtClean="0"/>
              <a:t> </a:t>
            </a:r>
            <a:r>
              <a:rPr lang="en-US" i="1" dirty="0" err="1" smtClean="0"/>
              <a:t>mikro</a:t>
            </a:r>
            <a:r>
              <a:rPr lang="en-US" i="1" dirty="0" smtClean="0"/>
              <a:t> </a:t>
            </a:r>
            <a:r>
              <a:rPr lang="en-US" i="1" dirty="0" err="1" smtClean="0"/>
              <a:t>adalah</a:t>
            </a:r>
            <a:r>
              <a:rPr lang="en-US" i="1" dirty="0" smtClean="0"/>
              <a:t> </a:t>
            </a:r>
            <a:r>
              <a:rPr lang="en-US" i="1" dirty="0" err="1" smtClean="0"/>
              <a:t>desa</a:t>
            </a:r>
            <a:r>
              <a:rPr lang="en-US" i="1" dirty="0" smtClean="0"/>
              <a:t> </a:t>
            </a:r>
            <a:r>
              <a:rPr lang="en-US" i="1" dirty="0" err="1" smtClean="0"/>
              <a:t>dan</a:t>
            </a:r>
            <a:r>
              <a:rPr lang="en-US" i="1" dirty="0" smtClean="0"/>
              <a:t> </a:t>
            </a:r>
            <a:r>
              <a:rPr lang="en-US" i="1" dirty="0" err="1" smtClean="0"/>
              <a:t>kelurahan</a:t>
            </a:r>
            <a:r>
              <a:rPr lang="en-US" i="1" dirty="0" smtClean="0"/>
              <a:t> </a:t>
            </a:r>
            <a:r>
              <a:rPr lang="en-US" i="1" dirty="0" err="1" smtClean="0"/>
              <a:t>di</a:t>
            </a:r>
            <a:r>
              <a:rPr lang="en-US" i="1" dirty="0" smtClean="0"/>
              <a:t> </a:t>
            </a:r>
            <a:r>
              <a:rPr lang="en-US" b="1" i="1" dirty="0" err="1" smtClean="0"/>
              <a:t>Kecamatan</a:t>
            </a:r>
            <a:r>
              <a:rPr lang="en-US" b="1" i="1" dirty="0" smtClean="0"/>
              <a:t> </a:t>
            </a:r>
            <a:r>
              <a:rPr lang="en-US" b="1" i="1" dirty="0" err="1" smtClean="0"/>
              <a:t>Purwantoro</a:t>
            </a:r>
            <a:r>
              <a:rPr lang="en-US" b="1" i="1" dirty="0" smtClean="0"/>
              <a:t> </a:t>
            </a:r>
            <a:r>
              <a:rPr lang="en-US" i="1" dirty="0" err="1" smtClean="0"/>
              <a:t>dan</a:t>
            </a:r>
            <a:r>
              <a:rPr lang="en-US" i="1" dirty="0" smtClean="0"/>
              <a:t> </a:t>
            </a:r>
            <a:r>
              <a:rPr lang="en-US" b="1" i="1" dirty="0" err="1" smtClean="0"/>
              <a:t>Kecamatan</a:t>
            </a:r>
            <a:r>
              <a:rPr lang="en-US" b="1" i="1" dirty="0" smtClean="0"/>
              <a:t> </a:t>
            </a:r>
            <a:r>
              <a:rPr lang="en-US" b="1" i="1" dirty="0" err="1" smtClean="0"/>
              <a:t>Kismantoro</a:t>
            </a:r>
            <a:r>
              <a:rPr lang="en-US" dirty="0" smtClean="0">
                <a:solidFill>
                  <a:srgbClr val="FF0000"/>
                </a:solidFill>
              </a:rPr>
              <a:t>. </a:t>
            </a:r>
          </a:p>
          <a:p>
            <a:pPr marL="0" indent="0" algn="ctr">
              <a:buNone/>
            </a:pPr>
            <a:r>
              <a:rPr lang="en-US" dirty="0" err="1" smtClean="0"/>
              <a:t>Jarak</a:t>
            </a:r>
            <a:r>
              <a:rPr lang="en-US" dirty="0" smtClean="0"/>
              <a:t> </a:t>
            </a:r>
            <a:r>
              <a:rPr lang="en-US" dirty="0" err="1" smtClean="0"/>
              <a:t>Kecamatan</a:t>
            </a:r>
            <a:r>
              <a:rPr lang="en-US" dirty="0" smtClean="0"/>
              <a:t> </a:t>
            </a:r>
            <a:r>
              <a:rPr lang="en-US" sz="3500" dirty="0" err="1" smtClean="0">
                <a:solidFill>
                  <a:schemeClr val="accent6">
                    <a:lumMod val="50000"/>
                  </a:schemeClr>
                </a:solidFill>
              </a:rPr>
              <a:t>Purwantoro</a:t>
            </a:r>
            <a:r>
              <a:rPr lang="en-US" dirty="0" smtClean="0">
                <a:solidFill>
                  <a:srgbClr val="FF0000"/>
                </a:solidFill>
              </a:rPr>
              <a:t> </a:t>
            </a:r>
            <a:r>
              <a:rPr lang="en-US" dirty="0" err="1" smtClean="0"/>
              <a:t>dari</a:t>
            </a:r>
            <a:r>
              <a:rPr lang="en-US" dirty="0" smtClean="0"/>
              <a:t> </a:t>
            </a:r>
            <a:r>
              <a:rPr lang="en-US" dirty="0" err="1" smtClean="0"/>
              <a:t>pusat</a:t>
            </a:r>
            <a:r>
              <a:rPr lang="en-US" dirty="0" smtClean="0"/>
              <a:t> </a:t>
            </a:r>
            <a:r>
              <a:rPr lang="en-US" dirty="0" err="1" smtClean="0"/>
              <a:t>kota</a:t>
            </a:r>
            <a:r>
              <a:rPr lang="en-US" dirty="0" smtClean="0"/>
              <a:t> </a:t>
            </a:r>
            <a:r>
              <a:rPr lang="en-US" dirty="0" err="1" smtClean="0"/>
              <a:t>Wonogiri</a:t>
            </a:r>
            <a:r>
              <a:rPr lang="en-US" dirty="0" smtClean="0"/>
              <a:t> </a:t>
            </a:r>
            <a:r>
              <a:rPr lang="en-US" dirty="0" err="1" smtClean="0"/>
              <a:t>adalah</a:t>
            </a:r>
            <a:r>
              <a:rPr lang="en-US" dirty="0" smtClean="0">
                <a:solidFill>
                  <a:srgbClr val="FF0000"/>
                </a:solidFill>
              </a:rPr>
              <a:t> </a:t>
            </a:r>
            <a:r>
              <a:rPr lang="en-US" sz="3500" dirty="0" smtClean="0">
                <a:solidFill>
                  <a:schemeClr val="accent6">
                    <a:lumMod val="50000"/>
                  </a:schemeClr>
                </a:solidFill>
              </a:rPr>
              <a:t>42 km</a:t>
            </a:r>
            <a:r>
              <a:rPr lang="en-US" dirty="0" smtClean="0"/>
              <a:t>,</a:t>
            </a:r>
            <a:r>
              <a:rPr lang="en-US" dirty="0" smtClean="0">
                <a:solidFill>
                  <a:srgbClr val="FF0000"/>
                </a:solidFill>
              </a:rPr>
              <a:t> </a:t>
            </a:r>
            <a:r>
              <a:rPr lang="en-US" dirty="0" err="1" smtClean="0"/>
              <a:t>sedangkan</a:t>
            </a:r>
            <a:r>
              <a:rPr lang="en-US" dirty="0" smtClean="0"/>
              <a:t> </a:t>
            </a:r>
            <a:r>
              <a:rPr lang="en-US" dirty="0" err="1" smtClean="0"/>
              <a:t>Kecamatan</a:t>
            </a:r>
            <a:r>
              <a:rPr lang="en-US" dirty="0" smtClean="0"/>
              <a:t> </a:t>
            </a:r>
            <a:r>
              <a:rPr lang="en-US" sz="3500" dirty="0" err="1" smtClean="0">
                <a:solidFill>
                  <a:srgbClr val="00B050"/>
                </a:solidFill>
              </a:rPr>
              <a:t>Kismantoro</a:t>
            </a:r>
            <a:r>
              <a:rPr lang="en-US" dirty="0" smtClean="0">
                <a:solidFill>
                  <a:srgbClr val="FF0000"/>
                </a:solidFill>
              </a:rPr>
              <a:t>  </a:t>
            </a:r>
            <a:r>
              <a:rPr lang="en-US" dirty="0" err="1" smtClean="0"/>
              <a:t>berjarak</a:t>
            </a:r>
            <a:r>
              <a:rPr lang="en-US" dirty="0" smtClean="0"/>
              <a:t> </a:t>
            </a:r>
            <a:r>
              <a:rPr lang="en-US" sz="3500" dirty="0" smtClean="0">
                <a:solidFill>
                  <a:srgbClr val="00B050"/>
                </a:solidFill>
              </a:rPr>
              <a:t>52 km</a:t>
            </a:r>
            <a:r>
              <a:rPr lang="en-US" dirty="0" smtClean="0">
                <a:solidFill>
                  <a:srgbClr val="FF0000"/>
                </a:solidFill>
              </a:rPr>
              <a:t>. </a:t>
            </a:r>
          </a:p>
          <a:p>
            <a:pPr marL="0" indent="0" algn="ctr">
              <a:buNone/>
            </a:pPr>
            <a:r>
              <a:rPr lang="en-US" sz="2600" dirty="0" err="1" smtClean="0"/>
              <a:t>Kedua</a:t>
            </a:r>
            <a:r>
              <a:rPr lang="en-US" sz="2600" dirty="0" smtClean="0"/>
              <a:t> </a:t>
            </a:r>
            <a:r>
              <a:rPr lang="en-US" sz="2600" dirty="0" err="1" smtClean="0"/>
              <a:t>Kecamatan</a:t>
            </a:r>
            <a:r>
              <a:rPr lang="en-US" sz="2600" dirty="0" smtClean="0"/>
              <a:t> </a:t>
            </a:r>
            <a:r>
              <a:rPr lang="en-US" sz="2600" dirty="0" err="1" smtClean="0"/>
              <a:t>tersebut</a:t>
            </a:r>
            <a:r>
              <a:rPr lang="en-US" sz="2600" dirty="0" smtClean="0"/>
              <a:t> </a:t>
            </a:r>
            <a:r>
              <a:rPr lang="en-US" sz="2600" dirty="0" err="1" smtClean="0"/>
              <a:t>berada</a:t>
            </a:r>
            <a:r>
              <a:rPr lang="en-US" sz="2600" dirty="0" smtClean="0"/>
              <a:t> </a:t>
            </a:r>
            <a:r>
              <a:rPr lang="en-US" sz="2600" dirty="0" err="1" smtClean="0"/>
              <a:t>di</a:t>
            </a:r>
            <a:r>
              <a:rPr lang="en-US" sz="2600" dirty="0" smtClean="0"/>
              <a:t> </a:t>
            </a:r>
            <a:r>
              <a:rPr lang="en-US" sz="2600" dirty="0" err="1" smtClean="0"/>
              <a:t>bagian</a:t>
            </a:r>
            <a:r>
              <a:rPr lang="en-US" sz="2600" dirty="0" smtClean="0"/>
              <a:t> </a:t>
            </a:r>
            <a:r>
              <a:rPr lang="en-US" sz="2600" dirty="0" err="1" smtClean="0"/>
              <a:t>timur</a:t>
            </a:r>
            <a:r>
              <a:rPr lang="en-US" sz="2600" dirty="0" smtClean="0"/>
              <a:t> </a:t>
            </a:r>
            <a:r>
              <a:rPr lang="en-US" sz="2600" dirty="0" err="1" smtClean="0"/>
              <a:t>Kabupaten</a:t>
            </a:r>
            <a:r>
              <a:rPr lang="en-US" sz="2600" dirty="0" smtClean="0"/>
              <a:t> </a:t>
            </a:r>
            <a:r>
              <a:rPr lang="en-US" sz="2600" dirty="0" err="1" smtClean="0"/>
              <a:t>Wonogiri</a:t>
            </a:r>
            <a:r>
              <a:rPr lang="en-US" sz="2600" dirty="0" smtClean="0"/>
              <a:t>. </a:t>
            </a:r>
            <a:r>
              <a:rPr lang="en-US" sz="2600" dirty="0" err="1" smtClean="0"/>
              <a:t>Kecamatan</a:t>
            </a:r>
            <a:r>
              <a:rPr lang="en-US" sz="2600" dirty="0" smtClean="0"/>
              <a:t> </a:t>
            </a:r>
            <a:r>
              <a:rPr lang="en-US" dirty="0" err="1" smtClean="0">
                <a:solidFill>
                  <a:schemeClr val="accent6">
                    <a:lumMod val="50000"/>
                  </a:schemeClr>
                </a:solidFill>
              </a:rPr>
              <a:t>Purwantoro</a:t>
            </a:r>
            <a:r>
              <a:rPr lang="en-US" dirty="0" smtClean="0">
                <a:solidFill>
                  <a:schemeClr val="accent6">
                    <a:lumMod val="50000"/>
                  </a:schemeClr>
                </a:solidFill>
              </a:rPr>
              <a:t> </a:t>
            </a:r>
            <a:r>
              <a:rPr lang="en-US" dirty="0" err="1" smtClean="0">
                <a:solidFill>
                  <a:schemeClr val="accent6">
                    <a:lumMod val="50000"/>
                  </a:schemeClr>
                </a:solidFill>
              </a:rPr>
              <a:t>memiliki</a:t>
            </a:r>
            <a:r>
              <a:rPr lang="en-US" dirty="0" smtClean="0">
                <a:solidFill>
                  <a:schemeClr val="accent6">
                    <a:lumMod val="50000"/>
                  </a:schemeClr>
                </a:solidFill>
              </a:rPr>
              <a:t> 15 </a:t>
            </a:r>
            <a:r>
              <a:rPr lang="en-US" dirty="0" err="1" smtClean="0">
                <a:solidFill>
                  <a:schemeClr val="accent6">
                    <a:lumMod val="50000"/>
                  </a:schemeClr>
                </a:solidFill>
              </a:rPr>
              <a:t>Kelurahan</a:t>
            </a:r>
            <a:r>
              <a:rPr lang="en-US" sz="2600" dirty="0" smtClean="0"/>
              <a:t>, </a:t>
            </a:r>
            <a:r>
              <a:rPr lang="en-US" sz="2600" dirty="0" err="1" smtClean="0"/>
              <a:t>sedangkan</a:t>
            </a:r>
            <a:r>
              <a:rPr lang="en-US" sz="2600" dirty="0" smtClean="0"/>
              <a:t> </a:t>
            </a:r>
            <a:r>
              <a:rPr lang="en-US" sz="2600" dirty="0" err="1" smtClean="0"/>
              <a:t>Kecamatan</a:t>
            </a:r>
            <a:r>
              <a:rPr lang="en-US" sz="2600" dirty="0" smtClean="0"/>
              <a:t> </a:t>
            </a:r>
            <a:r>
              <a:rPr lang="en-US" sz="3500" dirty="0" err="1" smtClean="0">
                <a:solidFill>
                  <a:srgbClr val="00B050"/>
                </a:solidFill>
              </a:rPr>
              <a:t>Kismantoro</a:t>
            </a:r>
            <a:r>
              <a:rPr lang="en-US" sz="3500" dirty="0" smtClean="0">
                <a:solidFill>
                  <a:srgbClr val="00B050"/>
                </a:solidFill>
              </a:rPr>
              <a:t> </a:t>
            </a:r>
            <a:r>
              <a:rPr lang="en-US" sz="3500" dirty="0" err="1" smtClean="0">
                <a:solidFill>
                  <a:srgbClr val="00B050"/>
                </a:solidFill>
              </a:rPr>
              <a:t>memiliki</a:t>
            </a:r>
            <a:r>
              <a:rPr lang="en-US" sz="3500" dirty="0" smtClean="0">
                <a:solidFill>
                  <a:srgbClr val="00B050"/>
                </a:solidFill>
              </a:rPr>
              <a:t> 10 </a:t>
            </a:r>
            <a:r>
              <a:rPr lang="en-US" sz="3500" dirty="0" err="1" smtClean="0">
                <a:solidFill>
                  <a:srgbClr val="00B050"/>
                </a:solidFill>
              </a:rPr>
              <a:t>Kelurahan</a:t>
            </a:r>
            <a:r>
              <a:rPr lang="en-US" sz="2600" dirty="0" smtClean="0"/>
              <a:t>.</a:t>
            </a:r>
          </a:p>
          <a:p>
            <a:pPr marL="0" indent="0" algn="just">
              <a:buNone/>
            </a:pPr>
            <a:endParaRPr lang="en-US" dirty="0"/>
          </a:p>
          <a:p>
            <a:pPr marL="0" indent="0" algn="just">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strips(downLeft)">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strips(downLeft)">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strips(downLeft)">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strips(downLeft)">
                                      <p:cBhvr>
                                        <p:cTn id="2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0" descr="Peta Batas Desa.jpg"/>
          <p:cNvPicPr>
            <a:picLocks noChangeAspect="1" noChangeArrowheads="1"/>
          </p:cNvPicPr>
          <p:nvPr/>
        </p:nvPicPr>
        <p:blipFill>
          <a:blip r:embed="rId2"/>
          <a:srcRect/>
          <a:stretch>
            <a:fillRect/>
          </a:stretch>
        </p:blipFill>
        <p:spPr bwMode="auto">
          <a:xfrm>
            <a:off x="152400" y="0"/>
            <a:ext cx="8870228"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162"/>
            <a:ext cx="8229600" cy="563562"/>
          </a:xfrm>
          <a:solidFill>
            <a:schemeClr val="bg1">
              <a:alpha val="70000"/>
            </a:schemeClr>
          </a:solidFill>
        </p:spPr>
        <p:txBody>
          <a:bodyPr>
            <a:noAutofit/>
          </a:bodyPr>
          <a:lstStyle/>
          <a:p>
            <a:r>
              <a:rPr lang="en-US" sz="3600" dirty="0" err="1" smtClean="0">
                <a:latin typeface="Comic Sans MS" pitchFamily="66" charset="0"/>
              </a:rPr>
              <a:t>Kerangka</a:t>
            </a:r>
            <a:r>
              <a:rPr lang="en-US" sz="3600" dirty="0" smtClean="0">
                <a:latin typeface="Comic Sans MS" pitchFamily="66" charset="0"/>
              </a:rPr>
              <a:t> </a:t>
            </a:r>
            <a:r>
              <a:rPr lang="en-US" sz="3600" dirty="0" err="1" smtClean="0">
                <a:latin typeface="Comic Sans MS" pitchFamily="66" charset="0"/>
              </a:rPr>
              <a:t>Kerja</a:t>
            </a:r>
            <a:endParaRPr lang="en-US" sz="3600" dirty="0">
              <a:latin typeface="Comic Sans MS" pitchFamily="66" charset="0"/>
            </a:endParaRPr>
          </a:p>
        </p:txBody>
      </p:sp>
      <p:pic>
        <p:nvPicPr>
          <p:cNvPr id="2050" name="Picture 2"/>
          <p:cNvPicPr>
            <a:picLocks noChangeAspect="1" noChangeArrowheads="1"/>
          </p:cNvPicPr>
          <p:nvPr/>
        </p:nvPicPr>
        <p:blipFill>
          <a:blip r:embed="rId2"/>
          <a:srcRect l="23955" t="25681" r="22435" b="9125"/>
          <a:stretch>
            <a:fillRect/>
          </a:stretch>
        </p:blipFill>
        <p:spPr bwMode="auto">
          <a:xfrm>
            <a:off x="647138" y="533400"/>
            <a:ext cx="7734862" cy="6400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000"/>
                                        <p:tgtEl>
                                          <p:spTgt spid="2"/>
                                        </p:tgtEl>
                                      </p:cBhvr>
                                    </p:animEffect>
                                  </p:childTnLst>
                                </p:cTn>
                              </p:par>
                            </p:childTnLst>
                          </p:cTn>
                        </p:par>
                        <p:par>
                          <p:cTn id="8" fill="hold">
                            <p:stCondLst>
                              <p:cond delay="1000"/>
                            </p:stCondLst>
                            <p:childTnLst>
                              <p:par>
                                <p:cTn id="9" presetID="20" presetClass="entr" presetSubtype="0"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wedge">
                                      <p:cBhvr>
                                        <p:cTn id="11"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TotalTime>
  <Words>659</Words>
  <Application>Microsoft Office PowerPoint</Application>
  <PresentationFormat>On-screen Show (4:3)</PresentationFormat>
  <Paragraphs>129</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Slide 1</vt:lpstr>
      <vt:lpstr>Slide 2</vt:lpstr>
      <vt:lpstr>Outline Presentasi Proposal Teknis</vt:lpstr>
      <vt:lpstr>Latar Belakang</vt:lpstr>
      <vt:lpstr>Tujuan</vt:lpstr>
      <vt:lpstr>Sasaran</vt:lpstr>
      <vt:lpstr>Ruang Lingkup Wilayah</vt:lpstr>
      <vt:lpstr>Slide 8</vt:lpstr>
      <vt:lpstr>Kerangka Kerja</vt:lpstr>
      <vt:lpstr>Gambaran Umum (Karakteristik Wilayah)</vt:lpstr>
      <vt:lpstr>Slide 11</vt:lpstr>
      <vt:lpstr>Slide 12</vt:lpstr>
      <vt:lpstr>Slide 13</vt:lpstr>
      <vt:lpstr>Slide 14</vt:lpstr>
      <vt:lpstr>Slide 15</vt:lpstr>
      <vt:lpstr>Slide 16</vt:lpstr>
      <vt:lpstr>Slide 17</vt:lpstr>
      <vt:lpstr>Slide 18</vt:lpstr>
      <vt:lpstr>Slide 19</vt:lpstr>
      <vt:lpstr>Slide 20</vt:lpstr>
      <vt:lpstr>Slide 21</vt:lpstr>
      <vt:lpstr>Rancangan Kegiatan Lapangan</vt:lpstr>
      <vt:lpstr>Slide 23</vt:lpstr>
      <vt:lpstr>Slide 24</vt:lpstr>
      <vt:lpstr>Slide 25</vt:lpstr>
      <vt:lpstr>Slide 26</vt:lpstr>
      <vt:lpstr>Slide 27</vt:lpstr>
      <vt:lpstr>Rencana Kegiatan Lapangan</vt:lpstr>
      <vt:lpstr>Slide 29</vt:lpstr>
      <vt:lpstr>Slide 30</vt:lpstr>
      <vt:lpstr>Slide 31</vt:lpstr>
      <vt:lpstr>Slide 32</vt:lpstr>
      <vt:lpstr>Slide 33</vt:lpstr>
      <vt:lpstr>Slide 34</vt:lpstr>
      <vt:lpstr>Slide 35</vt:lpstr>
      <vt:lpstr>Slide 36</vt:lpstr>
      <vt:lpstr>Lampiran</vt:lpstr>
      <vt:lpstr>Slide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user</cp:lastModifiedBy>
  <cp:revision>27</cp:revision>
  <dcterms:created xsi:type="dcterms:W3CDTF">2013-04-21T11:09:53Z</dcterms:created>
  <dcterms:modified xsi:type="dcterms:W3CDTF">2013-04-22T04:41:03Z</dcterms:modified>
</cp:coreProperties>
</file>