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handoutMasterIdLst>
    <p:handoutMasterId r:id="rId25"/>
  </p:handoutMasterIdLst>
  <p:sldIdLst>
    <p:sldId id="256" r:id="rId2"/>
    <p:sldId id="276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7" r:id="rId16"/>
    <p:sldId id="269" r:id="rId17"/>
    <p:sldId id="270" r:id="rId18"/>
    <p:sldId id="271" r:id="rId19"/>
    <p:sldId id="272" r:id="rId20"/>
    <p:sldId id="273" r:id="rId21"/>
    <p:sldId id="274" r:id="rId22"/>
    <p:sldId id="275" r:id="rId23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091F6B6-B6B2-4FF6-94B1-78A457698520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9D8A7D3-0384-41FD-BC98-0D78629CFC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F759512E-ABE1-4E20-BD18-EFB42385FB26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6FD572F0-4872-45E3-A0B7-8AD5E7C23B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572F0-4872-45E3-A0B7-8AD5E7C23B6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572F0-4872-45E3-A0B7-8AD5E7C23B6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572F0-4872-45E3-A0B7-8AD5E7C23B6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572F0-4872-45E3-A0B7-8AD5E7C23B6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572F0-4872-45E3-A0B7-8AD5E7C23B6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572F0-4872-45E3-A0B7-8AD5E7C23B6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572F0-4872-45E3-A0B7-8AD5E7C23B6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572F0-4872-45E3-A0B7-8AD5E7C23B6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572F0-4872-45E3-A0B7-8AD5E7C23B6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572F0-4872-45E3-A0B7-8AD5E7C23B6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572F0-4872-45E3-A0B7-8AD5E7C23B6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572F0-4872-45E3-A0B7-8AD5E7C23B6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572F0-4872-45E3-A0B7-8AD5E7C23B6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572F0-4872-45E3-A0B7-8AD5E7C23B6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572F0-4872-45E3-A0B7-8AD5E7C23B6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572F0-4872-45E3-A0B7-8AD5E7C23B6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572F0-4872-45E3-A0B7-8AD5E7C23B6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572F0-4872-45E3-A0B7-8AD5E7C23B6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572F0-4872-45E3-A0B7-8AD5E7C23B6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572F0-4872-45E3-A0B7-8AD5E7C23B6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572F0-4872-45E3-A0B7-8AD5E7C23B6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572F0-4872-45E3-A0B7-8AD5E7C23B6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7463EF4-40B3-4F57-93BB-A123F595A716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BB8452-1635-4D10-8182-1BA980AED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63EF4-40B3-4F57-93BB-A123F595A716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B8452-1635-4D10-8182-1BA980AED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7463EF4-40B3-4F57-93BB-A123F595A716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5BB8452-1635-4D10-8182-1BA980AED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63EF4-40B3-4F57-93BB-A123F595A716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BB8452-1635-4D10-8182-1BA980AED2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63EF4-40B3-4F57-93BB-A123F595A716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5BB8452-1635-4D10-8182-1BA980AED2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463EF4-40B3-4F57-93BB-A123F595A716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5BB8452-1635-4D10-8182-1BA980AED2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463EF4-40B3-4F57-93BB-A123F595A716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5BB8452-1635-4D10-8182-1BA980AED2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63EF4-40B3-4F57-93BB-A123F595A716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BB8452-1635-4D10-8182-1BA980AED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63EF4-40B3-4F57-93BB-A123F595A716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5BB8452-1635-4D10-8182-1BA980AED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63EF4-40B3-4F57-93BB-A123F595A716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BB8452-1635-4D10-8182-1BA980AED2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7463EF4-40B3-4F57-93BB-A123F595A716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5BB8452-1635-4D10-8182-1BA980AED2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7463EF4-40B3-4F57-93BB-A123F595A716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5BB8452-1635-4D10-8182-1BA980AED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200" dirty="0" err="1" smtClean="0"/>
              <a:t>Pendahuluan</a:t>
            </a:r>
            <a:r>
              <a:rPr lang="en-US" sz="4200" dirty="0" smtClean="0"/>
              <a:t> </a:t>
            </a:r>
            <a:r>
              <a:rPr lang="en-US" sz="4200" dirty="0" err="1" smtClean="0"/>
              <a:t>sosioteknologi</a:t>
            </a:r>
            <a:r>
              <a:rPr lang="en-US" sz="4200" dirty="0" smtClean="0"/>
              <a:t> </a:t>
            </a:r>
            <a:r>
              <a:rPr lang="en-US" sz="4200" dirty="0" err="1" smtClean="0"/>
              <a:t>informasi</a:t>
            </a:r>
            <a:endParaRPr lang="en-US" sz="4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Program </a:t>
            </a:r>
            <a:r>
              <a:rPr lang="en-US" dirty="0" err="1" smtClean="0"/>
              <a:t>Studi</a:t>
            </a:r>
            <a:r>
              <a:rPr lang="en-US" dirty="0" smtClean="0"/>
              <a:t> </a:t>
            </a:r>
            <a:r>
              <a:rPr lang="en-US" dirty="0" err="1" smtClean="0"/>
              <a:t>Teknik</a:t>
            </a:r>
            <a:r>
              <a:rPr lang="en-US" dirty="0" smtClean="0"/>
              <a:t> </a:t>
            </a:r>
            <a:r>
              <a:rPr lang="en-US" dirty="0" err="1" smtClean="0"/>
              <a:t>Informatika</a:t>
            </a:r>
            <a:r>
              <a:rPr lang="en-US" dirty="0" smtClean="0"/>
              <a:t> – </a:t>
            </a:r>
            <a:r>
              <a:rPr lang="en-US" dirty="0" err="1" smtClean="0"/>
              <a:t>Undip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600" u="sng" dirty="0" err="1" smtClean="0"/>
              <a:t>Bagaimana</a:t>
            </a:r>
            <a:r>
              <a:rPr lang="en-US" sz="2600" u="sng" dirty="0" smtClean="0"/>
              <a:t> </a:t>
            </a:r>
            <a:r>
              <a:rPr lang="en-US" sz="2600" u="sng" dirty="0" err="1" smtClean="0"/>
              <a:t>caranya</a:t>
            </a:r>
            <a:r>
              <a:rPr lang="en-US" sz="2600" u="sng" dirty="0" smtClean="0"/>
              <a:t>?</a:t>
            </a:r>
            <a:endParaRPr lang="en-US" sz="2600" dirty="0" smtClean="0"/>
          </a:p>
          <a:p>
            <a:pPr lvl="1"/>
            <a:r>
              <a:rPr lang="en-US" dirty="0" err="1" smtClean="0"/>
              <a:t>Masukan</a:t>
            </a:r>
            <a:r>
              <a:rPr lang="en-US" dirty="0" smtClean="0"/>
              <a:t>   : </a:t>
            </a:r>
            <a:r>
              <a:rPr lang="en-US" dirty="0" err="1" smtClean="0"/>
              <a:t>kelayakan</a:t>
            </a:r>
            <a:r>
              <a:rPr lang="en-US" dirty="0" smtClean="0"/>
              <a:t>, </a:t>
            </a:r>
            <a:r>
              <a:rPr lang="en-US" dirty="0" err="1" smtClean="0"/>
              <a:t>dampak</a:t>
            </a:r>
            <a:r>
              <a:rPr lang="en-US" dirty="0" smtClean="0"/>
              <a:t>, </a:t>
            </a:r>
            <a:r>
              <a:rPr lang="en-US" dirty="0" err="1" smtClean="0"/>
              <a:t>teknologi</a:t>
            </a:r>
            <a:endParaRPr lang="en-US" dirty="0" smtClean="0"/>
          </a:p>
          <a:p>
            <a:pPr lvl="1"/>
            <a:r>
              <a:rPr lang="en-US" dirty="0" err="1" smtClean="0"/>
              <a:t>Keluaran</a:t>
            </a:r>
            <a:r>
              <a:rPr lang="en-US" dirty="0" smtClean="0"/>
              <a:t>   : </a:t>
            </a:r>
            <a:r>
              <a:rPr lang="en-US" dirty="0" err="1" smtClean="0"/>
              <a:t>kebijakan</a:t>
            </a:r>
            <a:r>
              <a:rPr lang="en-US" dirty="0" smtClean="0"/>
              <a:t>, </a:t>
            </a:r>
            <a:r>
              <a:rPr lang="en-US" dirty="0" err="1" smtClean="0"/>
              <a:t>aturan</a:t>
            </a:r>
            <a:r>
              <a:rPr lang="en-US" dirty="0" smtClean="0"/>
              <a:t>, </a:t>
            </a:r>
            <a:r>
              <a:rPr lang="en-US" dirty="0" err="1" smtClean="0"/>
              <a:t>sangsi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endParaRPr lang="en-US" dirty="0" smtClean="0"/>
          </a:p>
          <a:p>
            <a:pPr lvl="1"/>
            <a:r>
              <a:rPr lang="en-US" dirty="0" err="1" smtClean="0"/>
              <a:t>Proses</a:t>
            </a:r>
            <a:r>
              <a:rPr lang="en-US" dirty="0" smtClean="0"/>
              <a:t>	   : </a:t>
            </a:r>
            <a:r>
              <a:rPr lang="en-US" dirty="0" err="1" smtClean="0"/>
              <a:t>ilmu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endParaRPr lang="en-US" dirty="0" smtClean="0"/>
          </a:p>
          <a:p>
            <a:pPr lvl="1"/>
            <a:r>
              <a:rPr lang="en-US" dirty="0" smtClean="0"/>
              <a:t>Parameter : </a:t>
            </a:r>
            <a:r>
              <a:rPr lang="en-US" dirty="0" err="1" smtClean="0"/>
              <a:t>etika</a:t>
            </a:r>
            <a:r>
              <a:rPr lang="en-US" dirty="0" smtClean="0"/>
              <a:t>, moral, </a:t>
            </a:r>
            <a:r>
              <a:rPr lang="en-US" dirty="0" err="1" smtClean="0"/>
              <a:t>keselamatan</a:t>
            </a:r>
            <a:r>
              <a:rPr lang="en-US" dirty="0" smtClean="0"/>
              <a:t> (</a:t>
            </a:r>
            <a:r>
              <a:rPr lang="en-US" dirty="0" err="1" smtClean="0"/>
              <a:t>keamanan</a:t>
            </a:r>
            <a:r>
              <a:rPr lang="en-US" dirty="0" smtClean="0"/>
              <a:t>), </a:t>
            </a:r>
            <a:r>
              <a:rPr lang="en-US" dirty="0" err="1" smtClean="0"/>
              <a:t>dll</a:t>
            </a:r>
            <a:r>
              <a:rPr lang="en-US" dirty="0" smtClean="0"/>
              <a:t>.</a:t>
            </a:r>
          </a:p>
          <a:p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err="1" smtClean="0"/>
              <a:t>Kejahatan</a:t>
            </a:r>
            <a:r>
              <a:rPr lang="en-US" dirty="0" smtClean="0"/>
              <a:t> </a:t>
            </a:r>
            <a:r>
              <a:rPr lang="en-US" dirty="0" err="1" smtClean="0"/>
              <a:t>Komputer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Perkembangan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komputer</a:t>
            </a:r>
            <a:r>
              <a:rPr lang="en-US" dirty="0" smtClean="0"/>
              <a:t> yang </a:t>
            </a:r>
            <a:r>
              <a:rPr lang="en-US" dirty="0" err="1" smtClean="0"/>
              <a:t>cepat</a:t>
            </a:r>
            <a:r>
              <a:rPr lang="en-US" dirty="0" smtClean="0"/>
              <a:t> </a:t>
            </a:r>
            <a:r>
              <a:rPr lang="en-US" dirty="0" err="1" smtClean="0"/>
              <a:t>membawa</a:t>
            </a:r>
            <a:r>
              <a:rPr lang="en-US" dirty="0" smtClean="0"/>
              <a:t> </a:t>
            </a:r>
            <a:r>
              <a:rPr lang="en-US" dirty="0" err="1" smtClean="0"/>
              <a:t>dampak</a:t>
            </a:r>
            <a:r>
              <a:rPr lang="en-US" dirty="0" smtClean="0"/>
              <a:t> </a:t>
            </a:r>
            <a:r>
              <a:rPr lang="en-US" dirty="0" err="1" smtClean="0"/>
              <a:t>positif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, </a:t>
            </a:r>
            <a:r>
              <a:rPr lang="en-US" dirty="0" err="1" smtClean="0"/>
              <a:t>disisi</a:t>
            </a:r>
            <a:r>
              <a:rPr lang="en-US" dirty="0" smtClean="0"/>
              <a:t> lain </a:t>
            </a:r>
            <a:r>
              <a:rPr lang="en-US" dirty="0" err="1" smtClean="0"/>
              <a:t>menimbulkan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r>
              <a:rPr lang="en-US" dirty="0" smtClean="0"/>
              <a:t> </a:t>
            </a:r>
            <a:r>
              <a:rPr lang="en-US" dirty="0" err="1" smtClean="0"/>
              <a:t>kriminal</a:t>
            </a:r>
            <a:r>
              <a:rPr lang="en-US" dirty="0" smtClean="0"/>
              <a:t>,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mencari</a:t>
            </a:r>
            <a:r>
              <a:rPr lang="en-US" dirty="0" smtClean="0"/>
              <a:t> </a:t>
            </a:r>
            <a:r>
              <a:rPr lang="en-US" dirty="0" err="1" smtClean="0"/>
              <a:t>keuntungan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sekedar</a:t>
            </a:r>
            <a:r>
              <a:rPr lang="en-US" dirty="0" smtClean="0"/>
              <a:t> </a:t>
            </a:r>
            <a:r>
              <a:rPr lang="en-US" dirty="0" err="1" smtClean="0"/>
              <a:t>iseng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muncul</a:t>
            </a:r>
            <a:r>
              <a:rPr lang="en-US" dirty="0" smtClean="0"/>
              <a:t> </a:t>
            </a:r>
            <a:r>
              <a:rPr lang="en-US" dirty="0" err="1" smtClean="0"/>
              <a:t>fenomena</a:t>
            </a:r>
            <a:r>
              <a:rPr lang="en-US" dirty="0" smtClean="0"/>
              <a:t> </a:t>
            </a:r>
            <a:r>
              <a:rPr lang="en-US" i="1" dirty="0" err="1" smtClean="0"/>
              <a:t>computercrime</a:t>
            </a:r>
            <a:r>
              <a:rPr lang="en-US" i="1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kejahatan</a:t>
            </a:r>
            <a:r>
              <a:rPr lang="en-US" dirty="0" smtClean="0"/>
              <a:t> computer)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didunia</a:t>
            </a:r>
            <a:r>
              <a:rPr lang="en-US" dirty="0" smtClean="0"/>
              <a:t> internet /</a:t>
            </a:r>
            <a:r>
              <a:rPr lang="en-US" dirty="0" err="1" smtClean="0"/>
              <a:t>maya</a:t>
            </a:r>
            <a:r>
              <a:rPr lang="en-US" dirty="0" smtClean="0"/>
              <a:t> </a:t>
            </a:r>
            <a:r>
              <a:rPr lang="en-US" dirty="0" err="1" smtClean="0"/>
              <a:t>disebut</a:t>
            </a:r>
            <a:r>
              <a:rPr lang="en-US" dirty="0" smtClean="0"/>
              <a:t> </a:t>
            </a:r>
            <a:r>
              <a:rPr lang="en-US" i="1" dirty="0" smtClean="0"/>
              <a:t>cybercrime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Kejahatan</a:t>
            </a:r>
            <a:r>
              <a:rPr lang="en-US" dirty="0" smtClean="0"/>
              <a:t> </a:t>
            </a:r>
            <a:r>
              <a:rPr lang="en-US" dirty="0" err="1" smtClean="0"/>
              <a:t>Komputer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diartikan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“</a:t>
            </a:r>
            <a:r>
              <a:rPr lang="en-US" dirty="0" err="1" smtClean="0"/>
              <a:t>kejahatan</a:t>
            </a:r>
            <a:r>
              <a:rPr lang="en-US" dirty="0" smtClean="0"/>
              <a:t> yang </a:t>
            </a:r>
            <a:r>
              <a:rPr lang="en-US" dirty="0" err="1" smtClean="0"/>
              <a:t>ditimbulkan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penggunaan</a:t>
            </a:r>
            <a:r>
              <a:rPr lang="en-US" dirty="0" smtClean="0"/>
              <a:t> computer </a:t>
            </a:r>
            <a:r>
              <a:rPr lang="en-US" dirty="0" err="1" smtClean="0"/>
              <a:t>secara</a:t>
            </a:r>
            <a:r>
              <a:rPr lang="en-US" dirty="0" smtClean="0"/>
              <a:t> illegal” (</a:t>
            </a:r>
            <a:r>
              <a:rPr lang="en-US" i="1" dirty="0" err="1" smtClean="0"/>
              <a:t>Andi</a:t>
            </a:r>
            <a:r>
              <a:rPr lang="en-US" i="1" dirty="0" smtClean="0"/>
              <a:t> </a:t>
            </a:r>
            <a:r>
              <a:rPr lang="en-US" i="1" dirty="0" err="1" smtClean="0"/>
              <a:t>Hamzah</a:t>
            </a:r>
            <a:r>
              <a:rPr lang="en-US" i="1" dirty="0" smtClean="0"/>
              <a:t>)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Bebagai</a:t>
            </a:r>
            <a:r>
              <a:rPr lang="en-US" dirty="0" smtClean="0"/>
              <a:t> </a:t>
            </a:r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kejatan</a:t>
            </a:r>
            <a:r>
              <a:rPr lang="en-US" dirty="0" smtClean="0"/>
              <a:t> yang </a:t>
            </a:r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mulai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kategori</a:t>
            </a:r>
            <a:r>
              <a:rPr lang="en-US" dirty="0" smtClean="0"/>
              <a:t> </a:t>
            </a:r>
            <a:r>
              <a:rPr lang="en-US" dirty="0" err="1" smtClean="0"/>
              <a:t>ringan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virus, spam email, </a:t>
            </a:r>
            <a:r>
              <a:rPr lang="en-US" dirty="0" err="1" smtClean="0"/>
              <a:t>penyadapan</a:t>
            </a:r>
            <a:r>
              <a:rPr lang="en-US" dirty="0" smtClean="0"/>
              <a:t> </a:t>
            </a:r>
            <a:r>
              <a:rPr lang="en-US" dirty="0" err="1" smtClean="0"/>
              <a:t>transmisi</a:t>
            </a:r>
            <a:r>
              <a:rPr lang="en-US" dirty="0" smtClean="0"/>
              <a:t> </a:t>
            </a:r>
            <a:r>
              <a:rPr lang="en-US" dirty="0" err="1" smtClean="0"/>
              <a:t>sampai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kategori</a:t>
            </a:r>
            <a:r>
              <a:rPr lang="en-US" dirty="0" smtClean="0"/>
              <a:t> </a:t>
            </a:r>
            <a:r>
              <a:rPr lang="en-US" dirty="0" err="1" smtClean="0"/>
              <a:t>berat</a:t>
            </a:r>
            <a:r>
              <a:rPr lang="en-US" dirty="0" smtClean="0"/>
              <a:t>,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i="1" dirty="0" smtClean="0"/>
              <a:t>carding</a:t>
            </a:r>
            <a:r>
              <a:rPr lang="en-US" dirty="0" smtClean="0"/>
              <a:t> (</a:t>
            </a:r>
            <a:r>
              <a:rPr lang="en-US" dirty="0" err="1" smtClean="0"/>
              <a:t>pencurian</a:t>
            </a:r>
            <a:r>
              <a:rPr lang="en-US" dirty="0" smtClean="0"/>
              <a:t> </a:t>
            </a:r>
            <a:r>
              <a:rPr lang="en-US" dirty="0" err="1" smtClean="0"/>
              <a:t>lewat</a:t>
            </a:r>
            <a:r>
              <a:rPr lang="en-US" dirty="0" smtClean="0"/>
              <a:t> internet), </a:t>
            </a:r>
            <a:r>
              <a:rPr lang="en-US" dirty="0" err="1" smtClean="0"/>
              <a:t>DoS</a:t>
            </a:r>
            <a:r>
              <a:rPr lang="en-US" dirty="0" smtClean="0"/>
              <a:t> (</a:t>
            </a:r>
            <a:r>
              <a:rPr lang="en-US" i="1" dirty="0" smtClean="0"/>
              <a:t>Denial of Services</a:t>
            </a:r>
            <a:r>
              <a:rPr lang="en-US" dirty="0" smtClean="0"/>
              <a:t>)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serangan</a:t>
            </a:r>
            <a:r>
              <a:rPr lang="en-US" dirty="0" smtClean="0"/>
              <a:t> yang </a:t>
            </a:r>
            <a:r>
              <a:rPr lang="en-US" dirty="0" err="1" smtClean="0"/>
              <a:t>bertujuan</a:t>
            </a:r>
            <a:r>
              <a:rPr lang="en-US" dirty="0" smtClean="0"/>
              <a:t> </a:t>
            </a:r>
            <a:r>
              <a:rPr lang="en-US" dirty="0" err="1" smtClean="0"/>
              <a:t>melumpuhkan</a:t>
            </a:r>
            <a:r>
              <a:rPr lang="en-US" dirty="0" smtClean="0"/>
              <a:t> target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mampu</a:t>
            </a:r>
            <a:r>
              <a:rPr lang="en-US" dirty="0" smtClean="0"/>
              <a:t>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layanan</a:t>
            </a:r>
            <a:r>
              <a:rPr lang="en-US" dirty="0" smtClean="0"/>
              <a:t> </a:t>
            </a:r>
            <a:r>
              <a:rPr lang="en-US" dirty="0" err="1" smtClean="0"/>
              <a:t>lagi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lain </a:t>
            </a:r>
            <a:r>
              <a:rPr lang="en-US" dirty="0" err="1" smtClean="0"/>
              <a:t>sebagainya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Cyber Ethics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00600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Salah</a:t>
            </a:r>
            <a:r>
              <a:rPr lang="en-US" sz="2400" dirty="0" smtClean="0"/>
              <a:t> </a:t>
            </a:r>
            <a:r>
              <a:rPr lang="en-US" sz="2400" dirty="0" err="1" smtClean="0"/>
              <a:t>satu</a:t>
            </a:r>
            <a:r>
              <a:rPr lang="en-US" sz="2400" dirty="0" smtClean="0"/>
              <a:t> </a:t>
            </a:r>
            <a:r>
              <a:rPr lang="en-US" sz="2400" dirty="0" err="1" smtClean="0"/>
              <a:t>perkembangan</a:t>
            </a:r>
            <a:r>
              <a:rPr lang="en-US" sz="2400" dirty="0" smtClean="0"/>
              <a:t> </a:t>
            </a:r>
            <a:r>
              <a:rPr lang="en-US" sz="2400" dirty="0" err="1" smtClean="0"/>
              <a:t>pesat</a:t>
            </a:r>
            <a:r>
              <a:rPr lang="en-US" sz="2400" dirty="0" smtClean="0"/>
              <a:t> </a:t>
            </a:r>
            <a:r>
              <a:rPr lang="en-US" sz="2400" dirty="0" err="1" smtClean="0"/>
              <a:t>dibidang</a:t>
            </a:r>
            <a:r>
              <a:rPr lang="en-US" sz="2400" dirty="0" smtClean="0"/>
              <a:t> </a:t>
            </a:r>
            <a:r>
              <a:rPr lang="en-US" sz="2400" dirty="0" err="1" smtClean="0"/>
              <a:t>komputer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internet, </a:t>
            </a:r>
            <a:r>
              <a:rPr lang="en-US" sz="2400" dirty="0" err="1" smtClean="0"/>
              <a:t>akronim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i="1" dirty="0" smtClean="0"/>
              <a:t>interconnection Networking</a:t>
            </a:r>
            <a:r>
              <a:rPr lang="en-US" sz="2400" dirty="0" smtClean="0"/>
              <a:t>,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jaringan</a:t>
            </a:r>
            <a:r>
              <a:rPr lang="en-US" sz="2400" dirty="0" smtClean="0"/>
              <a:t> computer yang </a:t>
            </a:r>
            <a:r>
              <a:rPr lang="en-US" sz="2400" dirty="0" err="1" smtClean="0"/>
              <a:t>menghubungkan</a:t>
            </a:r>
            <a:r>
              <a:rPr lang="en-US" sz="2400" dirty="0" smtClean="0"/>
              <a:t> computer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seluruh</a:t>
            </a:r>
            <a:r>
              <a:rPr lang="en-US" sz="2400" dirty="0" smtClean="0"/>
              <a:t> </a:t>
            </a:r>
            <a:r>
              <a:rPr lang="en-US" sz="2400" dirty="0" err="1" smtClean="0"/>
              <a:t>dunia</a:t>
            </a:r>
            <a:r>
              <a:rPr lang="en-US" sz="2400" dirty="0" smtClean="0"/>
              <a:t>. </a:t>
            </a:r>
          </a:p>
          <a:p>
            <a:r>
              <a:rPr lang="en-US" sz="2400" dirty="0" smtClean="0"/>
              <a:t>Internet </a:t>
            </a:r>
            <a:r>
              <a:rPr lang="en-US" sz="2400" dirty="0" err="1" smtClean="0"/>
              <a:t>memunculkan</a:t>
            </a:r>
            <a:r>
              <a:rPr lang="en-US" sz="2400" dirty="0" smtClean="0"/>
              <a:t> </a:t>
            </a:r>
            <a:r>
              <a:rPr lang="en-US" sz="2400" dirty="0" err="1" smtClean="0"/>
              <a:t>peluang</a:t>
            </a:r>
            <a:r>
              <a:rPr lang="en-US" sz="2400" dirty="0" smtClean="0"/>
              <a:t> </a:t>
            </a:r>
            <a:r>
              <a:rPr lang="en-US" sz="2400" dirty="0" err="1" smtClean="0"/>
              <a:t>baru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membangun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memperbaiki</a:t>
            </a:r>
            <a:r>
              <a:rPr lang="en-US" sz="2400" dirty="0" smtClean="0"/>
              <a:t> </a:t>
            </a:r>
            <a:r>
              <a:rPr lang="en-US" sz="2400" dirty="0" err="1" smtClean="0"/>
              <a:t>pendidikan</a:t>
            </a:r>
            <a:r>
              <a:rPr lang="en-US" sz="2400" dirty="0" smtClean="0"/>
              <a:t>, </a:t>
            </a:r>
            <a:r>
              <a:rPr lang="en-US" sz="2400" dirty="0" err="1" smtClean="0"/>
              <a:t>bisnis</a:t>
            </a:r>
            <a:r>
              <a:rPr lang="en-US" sz="2400" dirty="0" smtClean="0"/>
              <a:t>, </a:t>
            </a:r>
            <a:r>
              <a:rPr lang="en-US" sz="2400" dirty="0" err="1" smtClean="0"/>
              <a:t>layanan</a:t>
            </a:r>
            <a:r>
              <a:rPr lang="en-US" sz="2400" dirty="0" smtClean="0"/>
              <a:t> </a:t>
            </a:r>
            <a:r>
              <a:rPr lang="en-US" sz="2400" dirty="0" err="1" smtClean="0"/>
              <a:t>pemerintahan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demokrasi</a:t>
            </a:r>
            <a:r>
              <a:rPr lang="en-US" sz="2400" dirty="0" smtClean="0"/>
              <a:t>. </a:t>
            </a:r>
          </a:p>
          <a:p>
            <a:r>
              <a:rPr lang="en-US" sz="2400" dirty="0" err="1" smtClean="0"/>
              <a:t>Namun</a:t>
            </a:r>
            <a:r>
              <a:rPr lang="en-US" sz="2400" dirty="0" smtClean="0"/>
              <a:t> </a:t>
            </a:r>
            <a:r>
              <a:rPr lang="en-US" sz="2400" dirty="0" err="1" smtClean="0"/>
              <a:t>permasalahan</a:t>
            </a:r>
            <a:r>
              <a:rPr lang="en-US" sz="2400" dirty="0" smtClean="0"/>
              <a:t> </a:t>
            </a:r>
            <a:r>
              <a:rPr lang="en-US" sz="2400" dirty="0" err="1" smtClean="0"/>
              <a:t>baru</a:t>
            </a:r>
            <a:r>
              <a:rPr lang="en-US" sz="2400" dirty="0" smtClean="0"/>
              <a:t> </a:t>
            </a:r>
            <a:r>
              <a:rPr lang="en-US" sz="2400" dirty="0" err="1" smtClean="0"/>
              <a:t>muncul</a:t>
            </a:r>
            <a:r>
              <a:rPr lang="en-US" sz="2400" dirty="0" smtClean="0"/>
              <a:t> </a:t>
            </a:r>
            <a:r>
              <a:rPr lang="en-US" sz="2400" dirty="0" err="1" smtClean="0"/>
              <a:t>setelah</a:t>
            </a:r>
            <a:r>
              <a:rPr lang="en-US" sz="2400" dirty="0" smtClean="0"/>
              <a:t> </a:t>
            </a:r>
            <a:r>
              <a:rPr lang="en-US" sz="2400" dirty="0" err="1" smtClean="0"/>
              <a:t>terjadi</a:t>
            </a:r>
            <a:r>
              <a:rPr lang="en-US" sz="2400" dirty="0" smtClean="0"/>
              <a:t> </a:t>
            </a:r>
            <a:r>
              <a:rPr lang="en-US" sz="2400" dirty="0" err="1" smtClean="0"/>
              <a:t>interaksi</a:t>
            </a:r>
            <a:r>
              <a:rPr lang="en-US" sz="2400" dirty="0" smtClean="0"/>
              <a:t> yang </a:t>
            </a:r>
            <a:r>
              <a:rPr lang="en-US" sz="2400" dirty="0" smtClean="0"/>
              <a:t>universal </a:t>
            </a:r>
            <a:r>
              <a:rPr lang="en-US" sz="2400" dirty="0" err="1" smtClean="0"/>
              <a:t>diantara</a:t>
            </a:r>
            <a:r>
              <a:rPr lang="en-US" sz="2400" dirty="0" smtClean="0"/>
              <a:t> </a:t>
            </a:r>
            <a:r>
              <a:rPr lang="en-US" sz="2400" dirty="0" err="1" smtClean="0"/>
              <a:t>para</a:t>
            </a:r>
            <a:r>
              <a:rPr lang="en-US" sz="2400" dirty="0" smtClean="0"/>
              <a:t> </a:t>
            </a:r>
            <a:r>
              <a:rPr lang="en-US" sz="2400" dirty="0" err="1" smtClean="0"/>
              <a:t>pemakainya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berasal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berbagai</a:t>
            </a:r>
            <a:r>
              <a:rPr lang="en-US" sz="2400" dirty="0" smtClean="0"/>
              <a:t> Negara yang </a:t>
            </a:r>
            <a:r>
              <a:rPr lang="en-US" sz="2400" dirty="0" err="1" smtClean="0"/>
              <a:t>memiliki</a:t>
            </a:r>
            <a:r>
              <a:rPr lang="en-US" sz="2400" dirty="0" smtClean="0"/>
              <a:t> </a:t>
            </a:r>
            <a:r>
              <a:rPr lang="en-US" sz="2400" dirty="0" err="1" smtClean="0"/>
              <a:t>budaya</a:t>
            </a:r>
            <a:r>
              <a:rPr lang="en-US" sz="2400" dirty="0" smtClean="0"/>
              <a:t>, </a:t>
            </a:r>
            <a:r>
              <a:rPr lang="en-US" sz="2400" dirty="0" err="1" smtClean="0"/>
              <a:t>adat</a:t>
            </a:r>
            <a:r>
              <a:rPr lang="en-US" sz="2400" dirty="0" smtClean="0"/>
              <a:t> </a:t>
            </a:r>
            <a:r>
              <a:rPr lang="en-US" sz="2400" dirty="0" err="1" smtClean="0"/>
              <a:t>istiadat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berbeda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Pengguna</a:t>
            </a:r>
            <a:r>
              <a:rPr lang="en-US" sz="2800" dirty="0" smtClean="0"/>
              <a:t> internet </a:t>
            </a:r>
            <a:r>
              <a:rPr lang="en-US" sz="2800" dirty="0" err="1" smtClean="0"/>
              <a:t>merupakan</a:t>
            </a:r>
            <a:r>
              <a:rPr lang="en-US" sz="2800" dirty="0" smtClean="0"/>
              <a:t> </a:t>
            </a:r>
            <a:r>
              <a:rPr lang="en-US" sz="2800" dirty="0" err="1" smtClean="0"/>
              <a:t>orang</a:t>
            </a:r>
            <a:r>
              <a:rPr lang="en-US" sz="2800" dirty="0" smtClean="0"/>
              <a:t> yang </a:t>
            </a:r>
            <a:r>
              <a:rPr lang="en-US" sz="2800" dirty="0" err="1" smtClean="0"/>
              <a:t>hidup</a:t>
            </a:r>
            <a:r>
              <a:rPr lang="en-US" sz="2800" dirty="0" smtClean="0"/>
              <a:t> </a:t>
            </a:r>
            <a:r>
              <a:rPr lang="en-US" sz="2800" dirty="0" err="1" smtClean="0"/>
              <a:t>didunia</a:t>
            </a:r>
            <a:r>
              <a:rPr lang="en-US" sz="2800" dirty="0" smtClean="0"/>
              <a:t> </a:t>
            </a:r>
            <a:r>
              <a:rPr lang="en-US" sz="2800" i="1" dirty="0" err="1" smtClean="0"/>
              <a:t>anonymouse</a:t>
            </a:r>
            <a:r>
              <a:rPr lang="en-US" sz="2800" dirty="0" smtClean="0"/>
              <a:t> yang </a:t>
            </a:r>
            <a:r>
              <a:rPr lang="en-US" sz="2800" dirty="0" err="1" smtClean="0"/>
              <a:t>tidak</a:t>
            </a:r>
            <a:r>
              <a:rPr lang="en-US" sz="2800" dirty="0" smtClean="0"/>
              <a:t> </a:t>
            </a:r>
            <a:r>
              <a:rPr lang="en-US" sz="2800" smtClean="0"/>
              <a:t>memiliki</a:t>
            </a:r>
            <a:r>
              <a:rPr lang="en-US" sz="2800" dirty="0" smtClean="0"/>
              <a:t> </a:t>
            </a:r>
            <a:r>
              <a:rPr lang="en-US" sz="2800" dirty="0" err="1" smtClean="0"/>
              <a:t>keharusan</a:t>
            </a:r>
            <a:r>
              <a:rPr lang="en-US" sz="2800" dirty="0" smtClean="0"/>
              <a:t> </a:t>
            </a:r>
            <a:r>
              <a:rPr lang="en-US" sz="2800" dirty="0" err="1" smtClean="0"/>
              <a:t>menunjukkan</a:t>
            </a:r>
            <a:r>
              <a:rPr lang="en-US" sz="2800" dirty="0" smtClean="0"/>
              <a:t> </a:t>
            </a:r>
            <a:r>
              <a:rPr lang="en-US" sz="2800" dirty="0" err="1" smtClean="0"/>
              <a:t>identitas</a:t>
            </a:r>
            <a:r>
              <a:rPr lang="en-US" sz="2800" dirty="0" smtClean="0"/>
              <a:t> </a:t>
            </a:r>
            <a:r>
              <a:rPr lang="en-US" sz="2800" dirty="0" err="1" smtClean="0"/>
              <a:t>asli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berinteraksi</a:t>
            </a:r>
            <a:r>
              <a:rPr lang="en-US" sz="2800" dirty="0" smtClean="0"/>
              <a:t>, </a:t>
            </a:r>
            <a:r>
              <a:rPr lang="en-US" sz="2800" dirty="0" err="1" smtClean="0"/>
              <a:t>sehingga</a:t>
            </a:r>
            <a:r>
              <a:rPr lang="en-US" sz="2800" dirty="0" smtClean="0"/>
              <a:t> </a:t>
            </a:r>
            <a:r>
              <a:rPr lang="en-US" sz="2800" dirty="0" err="1" smtClean="0"/>
              <a:t>memungkinkan</a:t>
            </a:r>
            <a:r>
              <a:rPr lang="en-US" sz="2800" dirty="0" smtClean="0"/>
              <a:t> </a:t>
            </a:r>
            <a:r>
              <a:rPr lang="en-US" sz="2800" dirty="0" err="1" smtClean="0"/>
              <a:t>seseorang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bertindak</a:t>
            </a:r>
            <a:r>
              <a:rPr lang="en-US" sz="2800" dirty="0" smtClean="0"/>
              <a:t> </a:t>
            </a:r>
            <a:r>
              <a:rPr lang="en-US" sz="2800" dirty="0" err="1" smtClean="0"/>
              <a:t>tidak</a:t>
            </a:r>
            <a:r>
              <a:rPr lang="en-US" sz="2800" dirty="0" smtClean="0"/>
              <a:t> </a:t>
            </a:r>
            <a:r>
              <a:rPr lang="en-US" sz="2800" dirty="0" err="1" smtClean="0"/>
              <a:t>etis</a:t>
            </a:r>
            <a:r>
              <a:rPr lang="en-US" sz="2800" dirty="0" smtClean="0"/>
              <a:t>.</a:t>
            </a:r>
          </a:p>
          <a:p>
            <a:r>
              <a:rPr lang="en-US" sz="2800" dirty="0" err="1" smtClean="0"/>
              <a:t>Permasalahan</a:t>
            </a:r>
            <a:r>
              <a:rPr lang="en-US" sz="2800" dirty="0" smtClean="0"/>
              <a:t> - </a:t>
            </a:r>
            <a:r>
              <a:rPr lang="en-US" sz="2800" dirty="0" err="1" smtClean="0"/>
              <a:t>permasalahan</a:t>
            </a:r>
            <a:r>
              <a:rPr lang="en-US" sz="2800" dirty="0" smtClean="0"/>
              <a:t> </a:t>
            </a:r>
            <a:r>
              <a:rPr lang="en-US" sz="2800" dirty="0" err="1" smtClean="0"/>
              <a:t>tersebut</a:t>
            </a:r>
            <a:r>
              <a:rPr lang="en-US" sz="2800" dirty="0" smtClean="0"/>
              <a:t> </a:t>
            </a:r>
            <a:r>
              <a:rPr lang="en-US" sz="2800" dirty="0" err="1" smtClean="0"/>
              <a:t>menuntut</a:t>
            </a:r>
            <a:r>
              <a:rPr lang="en-US" sz="2800" dirty="0" smtClean="0"/>
              <a:t> </a:t>
            </a:r>
            <a:r>
              <a:rPr lang="en-US" sz="2800" dirty="0" err="1" smtClean="0"/>
              <a:t>adanya</a:t>
            </a:r>
            <a:r>
              <a:rPr lang="en-US" sz="2800" dirty="0" smtClean="0"/>
              <a:t> </a:t>
            </a:r>
            <a:r>
              <a:rPr lang="en-US" sz="2800" dirty="0" err="1" smtClean="0"/>
              <a:t>aturan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prinsip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melakukan</a:t>
            </a:r>
            <a:r>
              <a:rPr lang="en-US" sz="2800" dirty="0" smtClean="0"/>
              <a:t> </a:t>
            </a:r>
            <a:r>
              <a:rPr lang="en-US" sz="2800" dirty="0" err="1" smtClean="0"/>
              <a:t>komunikasi</a:t>
            </a:r>
            <a:r>
              <a:rPr lang="en-US" sz="2800" dirty="0" smtClean="0"/>
              <a:t> via internet. 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Salah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yang </a:t>
            </a:r>
            <a:r>
              <a:rPr lang="en-US" dirty="0" err="1" smtClean="0"/>
              <a:t>dikembangkan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Netiket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i="1" dirty="0" err="1" smtClean="0"/>
              <a:t>Nettiquette</a:t>
            </a:r>
            <a:r>
              <a:rPr lang="en-US" dirty="0" smtClean="0"/>
              <a:t>, yang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salah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etika</a:t>
            </a:r>
            <a:r>
              <a:rPr lang="en-US" dirty="0" smtClean="0"/>
              <a:t> </a:t>
            </a:r>
            <a:r>
              <a:rPr lang="en-US" dirty="0" err="1" smtClean="0"/>
              <a:t>acuan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berkomunikasi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internet,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halnya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surat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bertatap</a:t>
            </a:r>
            <a:r>
              <a:rPr lang="en-US" dirty="0" smtClean="0"/>
              <a:t> </a:t>
            </a:r>
            <a:r>
              <a:rPr lang="en-US" dirty="0" err="1" smtClean="0"/>
              <a:t>muka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Netiket</a:t>
            </a:r>
            <a:r>
              <a:rPr lang="en-US" dirty="0" smtClean="0"/>
              <a:t> </a:t>
            </a:r>
            <a:r>
              <a:rPr lang="en-US" dirty="0" err="1" smtClean="0"/>
              <a:t>mengacu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standart</a:t>
            </a:r>
            <a:r>
              <a:rPr lang="en-US" dirty="0" smtClean="0"/>
              <a:t> yang </a:t>
            </a:r>
            <a:r>
              <a:rPr lang="en-US" dirty="0" err="1" smtClean="0"/>
              <a:t>dikembangkan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IETF (</a:t>
            </a:r>
            <a:r>
              <a:rPr lang="en-US" i="1" dirty="0" smtClean="0"/>
              <a:t>The International Engineering Task Force</a:t>
            </a:r>
            <a:r>
              <a:rPr lang="en-US" dirty="0" smtClean="0"/>
              <a:t>). </a:t>
            </a:r>
          </a:p>
          <a:p>
            <a:r>
              <a:rPr lang="en-US" dirty="0" smtClean="0"/>
              <a:t>IETF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komunitas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international yang </a:t>
            </a:r>
            <a:r>
              <a:rPr lang="en-US" dirty="0" err="1" smtClean="0"/>
              <a:t>terdiri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perancang</a:t>
            </a:r>
            <a:r>
              <a:rPr lang="en-US" dirty="0" smtClean="0"/>
              <a:t> </a:t>
            </a:r>
            <a:r>
              <a:rPr lang="en-US" dirty="0" err="1" smtClean="0"/>
              <a:t>jaringan</a:t>
            </a:r>
            <a:r>
              <a:rPr lang="en-US" dirty="0" smtClean="0"/>
              <a:t>, operator, </a:t>
            </a:r>
            <a:r>
              <a:rPr lang="en-US" dirty="0" err="1" smtClean="0"/>
              <a:t>penjual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peneliti</a:t>
            </a:r>
            <a:r>
              <a:rPr lang="en-US" dirty="0" smtClean="0"/>
              <a:t> yang </a:t>
            </a: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evolusi</a:t>
            </a:r>
            <a:r>
              <a:rPr lang="en-US" dirty="0" smtClean="0"/>
              <a:t> </a:t>
            </a:r>
            <a:r>
              <a:rPr lang="en-US" dirty="0" err="1" smtClean="0"/>
              <a:t>arsitektur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pengoperasian</a:t>
            </a:r>
            <a:r>
              <a:rPr lang="en-US" dirty="0" smtClean="0"/>
              <a:t> internet.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E-Commerce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E-commerce/ </a:t>
            </a:r>
            <a:r>
              <a:rPr lang="en-US" dirty="0" err="1" smtClean="0"/>
              <a:t>perdagangan</a:t>
            </a:r>
            <a:r>
              <a:rPr lang="en-US" dirty="0" smtClean="0"/>
              <a:t> </a:t>
            </a:r>
            <a:r>
              <a:rPr lang="en-US" dirty="0" err="1" smtClean="0"/>
              <a:t>elektronik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system </a:t>
            </a:r>
            <a:r>
              <a:rPr lang="en-US" dirty="0" err="1" smtClean="0"/>
              <a:t>perdagangan</a:t>
            </a:r>
            <a:r>
              <a:rPr lang="en-US" dirty="0" smtClean="0"/>
              <a:t> yang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mekanisme</a:t>
            </a:r>
            <a:r>
              <a:rPr lang="en-US" dirty="0" smtClean="0"/>
              <a:t> </a:t>
            </a:r>
            <a:r>
              <a:rPr lang="en-US" dirty="0" err="1" smtClean="0"/>
              <a:t>elektronik</a:t>
            </a:r>
            <a:r>
              <a:rPr lang="en-US" dirty="0" smtClean="0"/>
              <a:t> yang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dijaringan</a:t>
            </a:r>
            <a:r>
              <a:rPr lang="en-US" dirty="0" smtClean="0"/>
              <a:t> </a:t>
            </a:r>
            <a:r>
              <a:rPr lang="en-US" dirty="0" err="1" smtClean="0"/>
              <a:t>elektronik</a:t>
            </a:r>
            <a:r>
              <a:rPr lang="en-US" dirty="0" smtClean="0"/>
              <a:t>, </a:t>
            </a:r>
            <a:r>
              <a:rPr lang="en-US" dirty="0" err="1" smtClean="0"/>
              <a:t>dimana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perdagangan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online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pembayaran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kartu</a:t>
            </a:r>
            <a:r>
              <a:rPr lang="en-US" dirty="0" smtClean="0"/>
              <a:t> </a:t>
            </a:r>
            <a:r>
              <a:rPr lang="en-US" dirty="0" err="1" smtClean="0"/>
              <a:t>kredit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transfer bank. </a:t>
            </a:r>
          </a:p>
          <a:p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pelaksanaannya</a:t>
            </a:r>
            <a:r>
              <a:rPr lang="en-US" dirty="0" smtClean="0"/>
              <a:t> e-commerce </a:t>
            </a:r>
            <a:r>
              <a:rPr lang="en-US" dirty="0" err="1" smtClean="0"/>
              <a:t>menimbulkan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isu</a:t>
            </a:r>
            <a:r>
              <a:rPr lang="en-US" dirty="0" smtClean="0"/>
              <a:t> </a:t>
            </a:r>
            <a:r>
              <a:rPr lang="en-US" dirty="0" err="1" smtClean="0"/>
              <a:t>menyangkut</a:t>
            </a:r>
            <a:r>
              <a:rPr lang="en-US" dirty="0" smtClean="0"/>
              <a:t> </a:t>
            </a:r>
            <a:r>
              <a:rPr lang="en-US" dirty="0" err="1" smtClean="0"/>
              <a:t>aspek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perdagangan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penggunaan</a:t>
            </a:r>
            <a:r>
              <a:rPr lang="en-US" dirty="0" smtClean="0"/>
              <a:t> system yang </a:t>
            </a:r>
            <a:r>
              <a:rPr lang="en-US" dirty="0" err="1" smtClean="0"/>
              <a:t>terbentuk</a:t>
            </a:r>
            <a:r>
              <a:rPr lang="en-US" dirty="0" smtClean="0"/>
              <a:t> </a:t>
            </a:r>
            <a:r>
              <a:rPr lang="en-US" dirty="0" err="1" smtClean="0"/>
              <a:t>scara</a:t>
            </a:r>
            <a:r>
              <a:rPr lang="en-US" dirty="0" smtClean="0"/>
              <a:t> </a:t>
            </a:r>
            <a:r>
              <a:rPr lang="en-US" i="1" dirty="0" smtClean="0"/>
              <a:t>on line networking</a:t>
            </a:r>
            <a:r>
              <a:rPr lang="en-US" dirty="0" smtClean="0"/>
              <a:t> management </a:t>
            </a:r>
            <a:r>
              <a:rPr lang="en-US" dirty="0" err="1" smtClean="0"/>
              <a:t>tersebut</a:t>
            </a:r>
            <a:r>
              <a:rPr lang="en-US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Antara</a:t>
            </a:r>
            <a:r>
              <a:rPr lang="en-US" dirty="0" smtClean="0"/>
              <a:t> lain, </a:t>
            </a:r>
            <a:r>
              <a:rPr lang="en-US" dirty="0" err="1" smtClean="0"/>
              <a:t>menyangkut</a:t>
            </a:r>
            <a:r>
              <a:rPr lang="en-US" dirty="0" smtClean="0"/>
              <a:t> </a:t>
            </a:r>
            <a:r>
              <a:rPr lang="en-US" dirty="0" err="1" smtClean="0"/>
              <a:t>prinsip-prinsip</a:t>
            </a:r>
            <a:r>
              <a:rPr lang="en-US" dirty="0" smtClean="0"/>
              <a:t> </a:t>
            </a:r>
            <a:r>
              <a:rPr lang="en-US" dirty="0" err="1" smtClean="0"/>
              <a:t>yuridiksi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transaksi</a:t>
            </a:r>
            <a:r>
              <a:rPr lang="en-US" dirty="0" smtClean="0"/>
              <a:t>, </a:t>
            </a:r>
            <a:r>
              <a:rPr lang="en-US" dirty="0" err="1" smtClean="0"/>
              <a:t>permasalahan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, </a:t>
            </a:r>
            <a:r>
              <a:rPr lang="en-US" dirty="0" err="1" smtClean="0"/>
              <a:t>permasalahan</a:t>
            </a:r>
            <a:r>
              <a:rPr lang="en-US" dirty="0" smtClean="0"/>
              <a:t> </a:t>
            </a:r>
            <a:r>
              <a:rPr lang="en-US" dirty="0" err="1" smtClean="0"/>
              <a:t>perlindungan</a:t>
            </a:r>
            <a:r>
              <a:rPr lang="en-US" dirty="0" smtClean="0"/>
              <a:t> </a:t>
            </a:r>
            <a:r>
              <a:rPr lang="en-US" dirty="0" err="1" smtClean="0"/>
              <a:t>konsumen</a:t>
            </a:r>
            <a:r>
              <a:rPr lang="en-US" dirty="0" smtClean="0"/>
              <a:t>, </a:t>
            </a:r>
            <a:r>
              <a:rPr lang="en-US" dirty="0" err="1" smtClean="0"/>
              <a:t>masalah</a:t>
            </a:r>
            <a:r>
              <a:rPr lang="en-US" dirty="0" smtClean="0"/>
              <a:t> </a:t>
            </a:r>
            <a:r>
              <a:rPr lang="en-US" dirty="0" err="1" smtClean="0"/>
              <a:t>pajak</a:t>
            </a:r>
            <a:r>
              <a:rPr lang="en-US" dirty="0" smtClean="0"/>
              <a:t> (</a:t>
            </a:r>
            <a:r>
              <a:rPr lang="en-US" i="1" dirty="0" smtClean="0"/>
              <a:t>taxation)</a:t>
            </a:r>
            <a:r>
              <a:rPr lang="en-US" dirty="0" smtClean="0"/>
              <a:t>, </a:t>
            </a:r>
            <a:r>
              <a:rPr lang="en-US" dirty="0" err="1" smtClean="0"/>
              <a:t>kasus-kasus</a:t>
            </a:r>
            <a:r>
              <a:rPr lang="en-US" dirty="0" smtClean="0"/>
              <a:t> </a:t>
            </a:r>
            <a:r>
              <a:rPr lang="en-US" dirty="0" err="1" smtClean="0"/>
              <a:t>permasalahan</a:t>
            </a:r>
            <a:r>
              <a:rPr lang="en-US" dirty="0" smtClean="0"/>
              <a:t> </a:t>
            </a:r>
            <a:r>
              <a:rPr lang="en-US" dirty="0" err="1" smtClean="0"/>
              <a:t>tanda-tangan</a:t>
            </a:r>
            <a:r>
              <a:rPr lang="en-US" dirty="0" smtClean="0"/>
              <a:t> digital, </a:t>
            </a:r>
            <a:r>
              <a:rPr lang="en-US" dirty="0" err="1" smtClean="0"/>
              <a:t>dlsb</a:t>
            </a:r>
            <a:r>
              <a:rPr lang="en-US" dirty="0" smtClean="0"/>
              <a:t>.</a:t>
            </a:r>
          </a:p>
          <a:p>
            <a:r>
              <a:rPr lang="en-US" dirty="0" smtClean="0"/>
              <a:t>Dari </a:t>
            </a:r>
            <a:r>
              <a:rPr lang="en-US" dirty="0" err="1" smtClean="0"/>
              <a:t>berbagai</a:t>
            </a:r>
            <a:r>
              <a:rPr lang="en-US" dirty="0" smtClean="0"/>
              <a:t> </a:t>
            </a:r>
            <a:r>
              <a:rPr lang="en-US" dirty="0" err="1" smtClean="0"/>
              <a:t>permasalahan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, </a:t>
            </a:r>
            <a:r>
              <a:rPr lang="en-US" dirty="0" err="1" smtClean="0"/>
              <a:t>diperlukan</a:t>
            </a:r>
            <a:r>
              <a:rPr lang="en-US" dirty="0" smtClean="0"/>
              <a:t> </a:t>
            </a:r>
            <a:r>
              <a:rPr lang="en-US" dirty="0" err="1" smtClean="0"/>
              <a:t>acuan</a:t>
            </a:r>
            <a:r>
              <a:rPr lang="en-US" dirty="0" smtClean="0"/>
              <a:t> model </a:t>
            </a:r>
            <a:r>
              <a:rPr lang="en-US" dirty="0" err="1" smtClean="0"/>
              <a:t>hukum</a:t>
            </a:r>
            <a:r>
              <a:rPr lang="en-US" dirty="0" smtClean="0"/>
              <a:t>, </a:t>
            </a:r>
            <a:r>
              <a:rPr lang="en-US" dirty="0" err="1" smtClean="0"/>
              <a:t>salah</a:t>
            </a:r>
            <a:r>
              <a:rPr lang="en-US" dirty="0" smtClean="0"/>
              <a:t> </a:t>
            </a:r>
            <a:r>
              <a:rPr lang="en-US" dirty="0" err="1" smtClean="0"/>
              <a:t>satunya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i="1" dirty="0" err="1" smtClean="0"/>
              <a:t>Uncitral</a:t>
            </a:r>
            <a:r>
              <a:rPr lang="en-US" i="1" dirty="0" smtClean="0"/>
              <a:t> Model Law on Electronic Commerce 1996</a:t>
            </a:r>
            <a:r>
              <a:rPr lang="en-US" dirty="0" smtClean="0"/>
              <a:t>. </a:t>
            </a:r>
            <a:r>
              <a:rPr lang="en-US" dirty="0" err="1" smtClean="0"/>
              <a:t>Acuan</a:t>
            </a:r>
            <a:r>
              <a:rPr lang="en-US" dirty="0" smtClean="0"/>
              <a:t> yang </a:t>
            </a:r>
            <a:r>
              <a:rPr lang="en-US" dirty="0" err="1" smtClean="0"/>
              <a:t>berisi</a:t>
            </a:r>
            <a:r>
              <a:rPr lang="en-US" dirty="0" smtClean="0"/>
              <a:t> model </a:t>
            </a:r>
            <a:r>
              <a:rPr lang="en-US" dirty="0" err="1" smtClean="0"/>
              <a:t>hukum</a:t>
            </a:r>
            <a:r>
              <a:rPr lang="en-US" dirty="0" smtClean="0"/>
              <a:t> yang </a:t>
            </a:r>
            <a:r>
              <a:rPr lang="en-US" dirty="0" err="1" smtClean="0"/>
              <a:t>diterbitkan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UNCITRAL, </a:t>
            </a:r>
            <a:r>
              <a:rPr lang="en-US" dirty="0" err="1" smtClean="0"/>
              <a:t>salah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komisi</a:t>
            </a:r>
            <a:r>
              <a:rPr lang="en-US" dirty="0" smtClean="0"/>
              <a:t> international </a:t>
            </a:r>
            <a:r>
              <a:rPr lang="en-US" dirty="0" err="1" smtClean="0"/>
              <a:t>dibawah</a:t>
            </a:r>
            <a:r>
              <a:rPr lang="en-US" dirty="0" smtClean="0"/>
              <a:t> </a:t>
            </a:r>
            <a:r>
              <a:rPr lang="en-US" dirty="0" err="1" smtClean="0"/>
              <a:t>naungan</a:t>
            </a:r>
            <a:r>
              <a:rPr lang="en-US" dirty="0" smtClean="0"/>
              <a:t> PBB.</a:t>
            </a:r>
          </a:p>
          <a:p>
            <a:r>
              <a:rPr lang="en-US" dirty="0" smtClean="0"/>
              <a:t>Di Indonesia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Undang-undang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Transaksi</a:t>
            </a:r>
            <a:r>
              <a:rPr lang="en-US" dirty="0" smtClean="0"/>
              <a:t> </a:t>
            </a:r>
            <a:r>
              <a:rPr lang="en-US" dirty="0" err="1" smtClean="0"/>
              <a:t>Elektronik</a:t>
            </a:r>
            <a:r>
              <a:rPr lang="en-US" dirty="0" smtClean="0"/>
              <a:t> (UU ITE) </a:t>
            </a:r>
            <a:r>
              <a:rPr lang="en-US" dirty="0" err="1" smtClean="0"/>
              <a:t>tahun</a:t>
            </a:r>
            <a:r>
              <a:rPr lang="en-US" dirty="0" smtClean="0"/>
              <a:t> 2008.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err="1" smtClean="0"/>
              <a:t>Pelanggaran</a:t>
            </a:r>
            <a:r>
              <a:rPr lang="en-US" dirty="0" smtClean="0"/>
              <a:t> HAKI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Informasi</a:t>
            </a:r>
            <a:r>
              <a:rPr lang="en-US" dirty="0" smtClean="0"/>
              <a:t> digital yang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mudah</a:t>
            </a:r>
            <a:r>
              <a:rPr lang="en-US" dirty="0" smtClean="0"/>
              <a:t> </a:t>
            </a:r>
            <a:r>
              <a:rPr lang="en-US" dirty="0" err="1" smtClean="0"/>
              <a:t>seseorang</a:t>
            </a:r>
            <a:r>
              <a:rPr lang="en-US" dirty="0" smtClean="0"/>
              <a:t> </a:t>
            </a:r>
            <a:r>
              <a:rPr lang="en-US" dirty="0" err="1" smtClean="0"/>
              <a:t>menyalinnya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keuntungan</a:t>
            </a:r>
            <a:r>
              <a:rPr lang="en-US" dirty="0" smtClean="0"/>
              <a:t>, </a:t>
            </a:r>
            <a:r>
              <a:rPr lang="en-US" dirty="0" err="1" smtClean="0"/>
              <a:t>tetapi</a:t>
            </a:r>
            <a:r>
              <a:rPr lang="en-US" dirty="0" smtClean="0"/>
              <a:t> </a:t>
            </a:r>
            <a:r>
              <a:rPr lang="en-US" dirty="0" err="1" smtClean="0"/>
              <a:t>disi</a:t>
            </a:r>
            <a:r>
              <a:rPr lang="en-US" dirty="0" smtClean="0"/>
              <a:t> lain </a:t>
            </a:r>
            <a:r>
              <a:rPr lang="en-US" dirty="0" err="1" smtClean="0"/>
              <a:t>menimbulkan</a:t>
            </a:r>
            <a:r>
              <a:rPr lang="en-US" dirty="0" smtClean="0"/>
              <a:t> </a:t>
            </a:r>
            <a:r>
              <a:rPr lang="en-US" dirty="0" err="1" smtClean="0"/>
              <a:t>permasalahan</a:t>
            </a:r>
            <a:r>
              <a:rPr lang="en-US" dirty="0" smtClean="0"/>
              <a:t> </a:t>
            </a:r>
            <a:r>
              <a:rPr lang="en-US" dirty="0" err="1" smtClean="0"/>
              <a:t>yaitu</a:t>
            </a:r>
            <a:r>
              <a:rPr lang="en-US" dirty="0" smtClean="0"/>
              <a:t> </a:t>
            </a:r>
            <a:r>
              <a:rPr lang="en-US" dirty="0" err="1" smtClean="0"/>
              <a:t>menyangkut</a:t>
            </a:r>
            <a:r>
              <a:rPr lang="en-US" dirty="0" smtClean="0"/>
              <a:t> HAKI (</a:t>
            </a:r>
            <a:r>
              <a:rPr lang="en-US" dirty="0" err="1" smtClean="0"/>
              <a:t>Hak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Kekayaan</a:t>
            </a:r>
            <a:r>
              <a:rPr lang="en-US" dirty="0" smtClean="0"/>
              <a:t> </a:t>
            </a:r>
            <a:r>
              <a:rPr lang="en-US" dirty="0" err="1" smtClean="0"/>
              <a:t>Intelektual</a:t>
            </a:r>
            <a:r>
              <a:rPr lang="en-US" dirty="0" smtClean="0"/>
              <a:t>).  </a:t>
            </a:r>
          </a:p>
          <a:p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kasus</a:t>
            </a:r>
            <a:r>
              <a:rPr lang="en-US" dirty="0" smtClean="0"/>
              <a:t> HAKI </a:t>
            </a:r>
            <a:r>
              <a:rPr lang="en-US" dirty="0" err="1" smtClean="0"/>
              <a:t>antar</a:t>
            </a:r>
            <a:r>
              <a:rPr lang="en-US" dirty="0" smtClean="0"/>
              <a:t> lain, </a:t>
            </a:r>
            <a:r>
              <a:rPr lang="en-US" dirty="0" err="1" smtClean="0"/>
              <a:t>pembajakan</a:t>
            </a:r>
            <a:r>
              <a:rPr lang="en-US" dirty="0" smtClean="0"/>
              <a:t> </a:t>
            </a:r>
            <a:r>
              <a:rPr lang="en-US" i="1" dirty="0" smtClean="0"/>
              <a:t>software</a:t>
            </a:r>
            <a:r>
              <a:rPr lang="en-US" dirty="0" smtClean="0"/>
              <a:t>, </a:t>
            </a:r>
            <a:r>
              <a:rPr lang="en-US" i="1" dirty="0" err="1" smtClean="0"/>
              <a:t>softlifting</a:t>
            </a:r>
            <a:r>
              <a:rPr lang="en-US" dirty="0" smtClean="0"/>
              <a:t> (</a:t>
            </a:r>
            <a:r>
              <a:rPr lang="en-US" dirty="0" err="1" smtClean="0"/>
              <a:t>pemakaian</a:t>
            </a:r>
            <a:r>
              <a:rPr lang="en-US" dirty="0" smtClean="0"/>
              <a:t> </a:t>
            </a:r>
            <a:r>
              <a:rPr lang="en-US" dirty="0" err="1" smtClean="0"/>
              <a:t>lisensi</a:t>
            </a:r>
            <a:r>
              <a:rPr lang="en-US" dirty="0" smtClean="0"/>
              <a:t> </a:t>
            </a:r>
            <a:r>
              <a:rPr lang="en-US" dirty="0" err="1" smtClean="0"/>
              <a:t>melebihi</a:t>
            </a:r>
            <a:r>
              <a:rPr lang="en-US" dirty="0" smtClean="0"/>
              <a:t> </a:t>
            </a:r>
            <a:r>
              <a:rPr lang="en-US" dirty="0" err="1" smtClean="0"/>
              <a:t>kapasitas</a:t>
            </a:r>
            <a:r>
              <a:rPr lang="en-US" dirty="0" smtClean="0"/>
              <a:t> </a:t>
            </a:r>
            <a:r>
              <a:rPr lang="en-US" dirty="0" err="1" smtClean="0"/>
              <a:t>penggunaan</a:t>
            </a:r>
            <a:r>
              <a:rPr lang="en-US" dirty="0" smtClean="0"/>
              <a:t> yang </a:t>
            </a:r>
            <a:r>
              <a:rPr lang="en-US" dirty="0" err="1" smtClean="0"/>
              <a:t>seharusnya</a:t>
            </a:r>
            <a:r>
              <a:rPr lang="en-US" dirty="0" smtClean="0"/>
              <a:t>), </a:t>
            </a:r>
            <a:r>
              <a:rPr lang="en-US" dirty="0" err="1" smtClean="0"/>
              <a:t>penyewaan</a:t>
            </a:r>
            <a:r>
              <a:rPr lang="en-US" dirty="0" smtClean="0"/>
              <a:t> </a:t>
            </a:r>
            <a:r>
              <a:rPr lang="en-US" i="1" dirty="0" smtClean="0"/>
              <a:t>software </a:t>
            </a:r>
            <a:r>
              <a:rPr lang="en-US" dirty="0" smtClean="0"/>
              <a:t>illegal, </a:t>
            </a:r>
            <a:r>
              <a:rPr lang="en-US" dirty="0" err="1" smtClean="0"/>
              <a:t>dlsb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err="1" smtClean="0"/>
              <a:t>Tanggung</a:t>
            </a:r>
            <a:r>
              <a:rPr lang="en-US" dirty="0" smtClean="0"/>
              <a:t> </a:t>
            </a:r>
            <a:r>
              <a:rPr lang="en-US" dirty="0" err="1" smtClean="0"/>
              <a:t>Jawab</a:t>
            </a:r>
            <a:r>
              <a:rPr lang="en-US" dirty="0" smtClean="0"/>
              <a:t> </a:t>
            </a:r>
            <a:r>
              <a:rPr lang="en-US" dirty="0" err="1" smtClean="0"/>
              <a:t>Profesi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Seiring</a:t>
            </a:r>
            <a:r>
              <a:rPr lang="en-US" dirty="0" smtClean="0"/>
              <a:t> </a:t>
            </a:r>
            <a:r>
              <a:rPr lang="en-US" dirty="0" err="1" smtClean="0"/>
              <a:t>perkembangan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, </a:t>
            </a:r>
            <a:r>
              <a:rPr lang="en-US" dirty="0" err="1" smtClean="0"/>
              <a:t>para</a:t>
            </a:r>
            <a:r>
              <a:rPr lang="en-US" dirty="0" smtClean="0"/>
              <a:t> professional </a:t>
            </a:r>
            <a:r>
              <a:rPr lang="en-US" dirty="0" err="1" smtClean="0"/>
              <a:t>dibidang</a:t>
            </a:r>
            <a:r>
              <a:rPr lang="en-US" dirty="0" smtClean="0"/>
              <a:t> computer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spesialisasi</a:t>
            </a:r>
            <a:r>
              <a:rPr lang="en-US" dirty="0" smtClean="0"/>
              <a:t> </a:t>
            </a:r>
            <a:r>
              <a:rPr lang="en-US" dirty="0" err="1" smtClean="0"/>
              <a:t>dibidang</a:t>
            </a:r>
            <a:r>
              <a:rPr lang="en-US" dirty="0" smtClean="0"/>
              <a:t> </a:t>
            </a:r>
            <a:r>
              <a:rPr lang="en-US" dirty="0" err="1" smtClean="0"/>
              <a:t>pengetahuan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computer,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tanggung</a:t>
            </a:r>
            <a:r>
              <a:rPr lang="en-US" dirty="0" smtClean="0"/>
              <a:t> </a:t>
            </a:r>
            <a:r>
              <a:rPr lang="en-US" dirty="0" err="1" smtClean="0"/>
              <a:t>jawab</a:t>
            </a:r>
            <a:r>
              <a:rPr lang="en-US" dirty="0" smtClean="0"/>
              <a:t> yang </a:t>
            </a:r>
            <a:r>
              <a:rPr lang="en-US" dirty="0" err="1" smtClean="0"/>
              <a:t>semakin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profesi</a:t>
            </a:r>
            <a:r>
              <a:rPr lang="en-US" dirty="0" smtClean="0"/>
              <a:t> yang </a:t>
            </a:r>
            <a:r>
              <a:rPr lang="en-US" dirty="0" err="1" smtClean="0"/>
              <a:t>dijalani</a:t>
            </a:r>
            <a:r>
              <a:rPr lang="en-US" dirty="0" smtClean="0"/>
              <a:t>. </a:t>
            </a:r>
          </a:p>
          <a:p>
            <a:r>
              <a:rPr lang="en-US" dirty="0" smtClean="0"/>
              <a:t>Para professional </a:t>
            </a:r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 smtClean="0"/>
              <a:t>berinteraksi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professional </a:t>
            </a:r>
            <a:r>
              <a:rPr lang="en-US" dirty="0" err="1" smtClean="0"/>
              <a:t>lainnya</a:t>
            </a:r>
            <a:r>
              <a:rPr lang="en-US" dirty="0" smtClean="0"/>
              <a:t>,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timbulah</a:t>
            </a:r>
            <a:r>
              <a:rPr lang="en-US" dirty="0" smtClean="0"/>
              <a:t> </a:t>
            </a:r>
            <a:r>
              <a:rPr lang="en-US" dirty="0" err="1" smtClean="0"/>
              <a:t>berbagai</a:t>
            </a:r>
            <a:r>
              <a:rPr lang="en-US" dirty="0" smtClean="0"/>
              <a:t> </a:t>
            </a:r>
            <a:r>
              <a:rPr lang="en-US" dirty="0" err="1" smtClean="0"/>
              <a:t>organisasi</a:t>
            </a:r>
            <a:r>
              <a:rPr lang="en-US" dirty="0" smtClean="0"/>
              <a:t> </a:t>
            </a:r>
            <a:r>
              <a:rPr lang="en-US" dirty="0" err="1" smtClean="0"/>
              <a:t>profesi</a:t>
            </a:r>
            <a:r>
              <a:rPr lang="en-US" dirty="0" smtClean="0"/>
              <a:t>,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AS, </a:t>
            </a:r>
            <a:r>
              <a:rPr lang="en-US" i="1" dirty="0" smtClean="0"/>
              <a:t>Association for Computing Machinery (ACM)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i="1" dirty="0" smtClean="0"/>
              <a:t>Institute of Electrical and Electronic Engineers (IEEE)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Materi</a:t>
            </a:r>
            <a:r>
              <a:rPr lang="en-US" dirty="0" smtClean="0"/>
              <a:t> </a:t>
            </a:r>
            <a:r>
              <a:rPr lang="en-US" dirty="0" err="1" smtClean="0"/>
              <a:t>Perkuliahan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Sesi</a:t>
            </a:r>
            <a:r>
              <a:rPr lang="en-US" dirty="0" smtClean="0"/>
              <a:t> 1</a:t>
            </a:r>
          </a:p>
          <a:p>
            <a:pPr lvl="1"/>
            <a:r>
              <a:rPr lang="en-US" dirty="0" err="1" smtClean="0"/>
              <a:t>Pendahuluan</a:t>
            </a:r>
            <a:r>
              <a:rPr lang="en-US" dirty="0" smtClean="0"/>
              <a:t> </a:t>
            </a:r>
            <a:r>
              <a:rPr lang="en-US" dirty="0" err="1" smtClean="0"/>
              <a:t>Sosioteknologi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endParaRPr lang="en-US" dirty="0" smtClean="0"/>
          </a:p>
          <a:p>
            <a:pPr lvl="1"/>
            <a:r>
              <a:rPr lang="en-US" dirty="0" err="1" smtClean="0"/>
              <a:t>Penerapan</a:t>
            </a:r>
            <a:r>
              <a:rPr lang="en-US" dirty="0" smtClean="0"/>
              <a:t> TI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bergai</a:t>
            </a:r>
            <a:r>
              <a:rPr lang="en-US" dirty="0" smtClean="0"/>
              <a:t> </a:t>
            </a:r>
            <a:r>
              <a:rPr lang="en-US" dirty="0" err="1" smtClean="0"/>
              <a:t>bidang</a:t>
            </a:r>
            <a:r>
              <a:rPr lang="en-US" dirty="0" smtClean="0"/>
              <a:t> :</a:t>
            </a:r>
          </a:p>
          <a:p>
            <a:pPr lvl="2">
              <a:buNone/>
            </a:pPr>
            <a:r>
              <a:rPr lang="en-US" dirty="0" err="1" smtClean="0"/>
              <a:t>Pemerintahan</a:t>
            </a:r>
            <a:r>
              <a:rPr lang="en-US" dirty="0" smtClean="0"/>
              <a:t> (</a:t>
            </a:r>
            <a:r>
              <a:rPr lang="en-US" dirty="0" err="1" smtClean="0"/>
              <a:t>eGoverment</a:t>
            </a:r>
            <a:r>
              <a:rPr lang="en-US" dirty="0" smtClean="0"/>
              <a:t>)</a:t>
            </a:r>
          </a:p>
          <a:p>
            <a:pPr lvl="2">
              <a:buNone/>
            </a:pPr>
            <a:r>
              <a:rPr lang="en-US" dirty="0" err="1" smtClean="0"/>
              <a:t>Perekonomian</a:t>
            </a:r>
            <a:r>
              <a:rPr lang="en-US" dirty="0" smtClean="0"/>
              <a:t>  (</a:t>
            </a:r>
            <a:r>
              <a:rPr lang="en-US" dirty="0" err="1" smtClean="0"/>
              <a:t>eCommerce</a:t>
            </a:r>
            <a:r>
              <a:rPr lang="en-US" dirty="0" smtClean="0"/>
              <a:t>, </a:t>
            </a:r>
            <a:r>
              <a:rPr lang="en-US" dirty="0" err="1" smtClean="0"/>
              <a:t>eBanking</a:t>
            </a:r>
            <a:r>
              <a:rPr lang="en-US" dirty="0" smtClean="0"/>
              <a:t>)</a:t>
            </a:r>
          </a:p>
          <a:p>
            <a:pPr lvl="2">
              <a:buNone/>
            </a:pPr>
            <a:r>
              <a:rPr lang="en-US" dirty="0" err="1" smtClean="0"/>
              <a:t>Pendidikan</a:t>
            </a:r>
            <a:r>
              <a:rPr lang="en-US" dirty="0" smtClean="0"/>
              <a:t> (eLearning)</a:t>
            </a:r>
          </a:p>
          <a:p>
            <a:pPr lvl="2">
              <a:buNone/>
            </a:pPr>
            <a:r>
              <a:rPr lang="en-US" dirty="0" smtClean="0"/>
              <a:t>Social Community (Web, Forum, Social Network, </a:t>
            </a:r>
            <a:r>
              <a:rPr lang="en-US" dirty="0" err="1" smtClean="0"/>
              <a:t>dll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Sesi</a:t>
            </a:r>
            <a:r>
              <a:rPr lang="en-US" dirty="0" smtClean="0"/>
              <a:t> 2</a:t>
            </a:r>
          </a:p>
          <a:p>
            <a:pPr lvl="1"/>
            <a:r>
              <a:rPr lang="en-US" dirty="0" err="1" smtClean="0"/>
              <a:t>Kejahatan</a:t>
            </a:r>
            <a:r>
              <a:rPr lang="en-US" dirty="0" smtClean="0"/>
              <a:t> </a:t>
            </a:r>
            <a:r>
              <a:rPr lang="en-US" dirty="0" err="1" smtClean="0"/>
              <a:t>komputer</a:t>
            </a:r>
            <a:r>
              <a:rPr lang="en-US" dirty="0" smtClean="0"/>
              <a:t> (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bidang</a:t>
            </a:r>
            <a:r>
              <a:rPr lang="en-US" dirty="0" smtClean="0"/>
              <a:t> TI)</a:t>
            </a:r>
          </a:p>
          <a:p>
            <a:pPr lvl="1"/>
            <a:r>
              <a:rPr lang="en-US" dirty="0" err="1" smtClean="0"/>
              <a:t>Etika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kode</a:t>
            </a:r>
            <a:r>
              <a:rPr lang="en-US" dirty="0" smtClean="0"/>
              <a:t> </a:t>
            </a:r>
            <a:r>
              <a:rPr lang="en-US" dirty="0" err="1" smtClean="0"/>
              <a:t>etik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dunia</a:t>
            </a:r>
            <a:r>
              <a:rPr lang="en-US" dirty="0" smtClean="0"/>
              <a:t> TI</a:t>
            </a:r>
          </a:p>
          <a:p>
            <a:pPr lvl="1"/>
            <a:r>
              <a:rPr lang="en-US" dirty="0" smtClean="0"/>
              <a:t>UU ITE, UUHC</a:t>
            </a:r>
          </a:p>
          <a:p>
            <a:pPr lvl="1"/>
            <a:r>
              <a:rPr lang="en-US" dirty="0" smtClean="0"/>
              <a:t>Open Source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 smtClean="0"/>
              <a:t>ACM &amp; IEEE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menetapkan</a:t>
            </a:r>
            <a:r>
              <a:rPr lang="en-US" dirty="0" smtClean="0"/>
              <a:t> </a:t>
            </a:r>
            <a:r>
              <a:rPr lang="en-US" dirty="0" err="1" smtClean="0"/>
              <a:t>kode</a:t>
            </a:r>
            <a:r>
              <a:rPr lang="en-US" dirty="0" smtClean="0"/>
              <a:t> </a:t>
            </a:r>
            <a:r>
              <a:rPr lang="en-US" dirty="0" err="1" smtClean="0"/>
              <a:t>etik</a:t>
            </a:r>
            <a:r>
              <a:rPr lang="en-US" dirty="0" smtClean="0"/>
              <a:t>, </a:t>
            </a:r>
            <a:r>
              <a:rPr lang="en-US" dirty="0" err="1" smtClean="0"/>
              <a:t>syarat-syarat</a:t>
            </a:r>
            <a:r>
              <a:rPr lang="en-US" dirty="0" smtClean="0"/>
              <a:t> </a:t>
            </a:r>
            <a:r>
              <a:rPr lang="en-US" dirty="0" err="1" smtClean="0"/>
              <a:t>pelaku</a:t>
            </a:r>
            <a:r>
              <a:rPr lang="en-US" dirty="0" smtClean="0"/>
              <a:t> </a:t>
            </a:r>
            <a:r>
              <a:rPr lang="en-US" dirty="0" err="1" smtClean="0"/>
              <a:t>profesi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garis-garis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pekerjaan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membantu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profesi</a:t>
            </a:r>
            <a:r>
              <a:rPr lang="en-US" dirty="0" smtClean="0"/>
              <a:t> </a:t>
            </a:r>
            <a:r>
              <a:rPr lang="en-US" dirty="0" err="1" smtClean="0"/>
              <a:t>memahami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mengatur</a:t>
            </a:r>
            <a:r>
              <a:rPr lang="en-US" dirty="0" smtClean="0"/>
              <a:t> </a:t>
            </a:r>
            <a:r>
              <a:rPr lang="en-US" dirty="0" err="1" smtClean="0"/>
              <a:t>tanggung</a:t>
            </a:r>
            <a:r>
              <a:rPr lang="en-US" dirty="0" smtClean="0"/>
              <a:t> </a:t>
            </a:r>
            <a:r>
              <a:rPr lang="en-US" dirty="0" err="1" smtClean="0"/>
              <a:t>jawab</a:t>
            </a:r>
            <a:r>
              <a:rPr lang="en-US" dirty="0" smtClean="0"/>
              <a:t> </a:t>
            </a:r>
            <a:r>
              <a:rPr lang="en-US" dirty="0" err="1" smtClean="0"/>
              <a:t>etis</a:t>
            </a:r>
            <a:r>
              <a:rPr lang="en-US" dirty="0" smtClean="0"/>
              <a:t> yang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dipenuhi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 Indonesia </a:t>
            </a:r>
            <a:r>
              <a:rPr lang="en-US" dirty="0" err="1" smtClean="0"/>
              <a:t>didirikan</a:t>
            </a:r>
            <a:r>
              <a:rPr lang="en-US" dirty="0" smtClean="0"/>
              <a:t> IPKIN (</a:t>
            </a:r>
            <a:r>
              <a:rPr lang="en-US" dirty="0" err="1" smtClean="0"/>
              <a:t>Ikatan</a:t>
            </a:r>
            <a:r>
              <a:rPr lang="en-US" dirty="0" smtClean="0"/>
              <a:t> </a:t>
            </a:r>
            <a:r>
              <a:rPr lang="en-US" dirty="0" err="1" smtClean="0"/>
              <a:t>Profesi</a:t>
            </a:r>
            <a:r>
              <a:rPr lang="en-US" dirty="0" smtClean="0"/>
              <a:t> </a:t>
            </a:r>
            <a:r>
              <a:rPr lang="en-US" dirty="0" err="1" smtClean="0"/>
              <a:t>Komputer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Informatika</a:t>
            </a:r>
            <a:r>
              <a:rPr lang="en-US" dirty="0" smtClean="0"/>
              <a:t>), yang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menetapkan</a:t>
            </a:r>
            <a:r>
              <a:rPr lang="en-US" dirty="0" smtClean="0"/>
              <a:t> </a:t>
            </a:r>
            <a:r>
              <a:rPr lang="en-US" dirty="0" err="1" smtClean="0"/>
              <a:t>kode</a:t>
            </a:r>
            <a:r>
              <a:rPr lang="en-US" dirty="0" smtClean="0"/>
              <a:t> </a:t>
            </a:r>
            <a:r>
              <a:rPr lang="en-US" dirty="0" err="1" smtClean="0"/>
              <a:t>etik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tanggung</a:t>
            </a:r>
            <a:r>
              <a:rPr lang="en-US" dirty="0" smtClean="0"/>
              <a:t> </a:t>
            </a:r>
            <a:r>
              <a:rPr lang="en-US" dirty="0" err="1" smtClean="0"/>
              <a:t>jawab</a:t>
            </a:r>
            <a:r>
              <a:rPr lang="en-US" dirty="0" smtClean="0"/>
              <a:t> </a:t>
            </a:r>
            <a:r>
              <a:rPr lang="en-US" dirty="0" err="1" smtClean="0"/>
              <a:t>profesi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bidang</a:t>
            </a:r>
            <a:r>
              <a:rPr lang="en-US" dirty="0" smtClean="0"/>
              <a:t> computer </a:t>
            </a:r>
            <a:r>
              <a:rPr lang="en-US" dirty="0" err="1" smtClean="0"/>
              <a:t>di</a:t>
            </a:r>
            <a:r>
              <a:rPr lang="en-US" dirty="0" smtClean="0"/>
              <a:t> Indonesia.</a:t>
            </a:r>
          </a:p>
          <a:p>
            <a:r>
              <a:rPr lang="en-US" dirty="0" smtClean="0"/>
              <a:t>ID </a:t>
            </a:r>
            <a:r>
              <a:rPr lang="en-US" dirty="0" err="1" smtClean="0"/>
              <a:t>SiRTI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Permasalahan</a:t>
            </a:r>
            <a:r>
              <a:rPr lang="en-US" dirty="0" smtClean="0"/>
              <a:t> Lain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Selain</a:t>
            </a:r>
            <a:r>
              <a:rPr lang="en-US" dirty="0" smtClean="0"/>
              <a:t> </a:t>
            </a:r>
            <a:r>
              <a:rPr lang="en-US" dirty="0" err="1" smtClean="0"/>
              <a:t>isu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diatas</a:t>
            </a:r>
            <a:r>
              <a:rPr lang="en-US" dirty="0" smtClean="0"/>
              <a:t>,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isu</a:t>
            </a:r>
            <a:r>
              <a:rPr lang="en-US" dirty="0" smtClean="0"/>
              <a:t> </a:t>
            </a:r>
            <a:r>
              <a:rPr lang="en-US" dirty="0" err="1" smtClean="0"/>
              <a:t>penting</a:t>
            </a:r>
            <a:r>
              <a:rPr lang="en-US" dirty="0" smtClean="0"/>
              <a:t> lain </a:t>
            </a:r>
            <a:r>
              <a:rPr lang="en-US" dirty="0" err="1" smtClean="0"/>
              <a:t>antara</a:t>
            </a:r>
            <a:r>
              <a:rPr lang="en-US" dirty="0" smtClean="0"/>
              <a:t> lain </a:t>
            </a:r>
            <a:r>
              <a:rPr lang="en-US" dirty="0" err="1" smtClean="0"/>
              <a:t>masalah</a:t>
            </a:r>
            <a:r>
              <a:rPr lang="en-US" dirty="0" smtClean="0"/>
              <a:t> privacy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kebebasan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, </a:t>
            </a:r>
            <a:r>
              <a:rPr lang="en-US" dirty="0" err="1" smtClean="0"/>
              <a:t>keamanan</a:t>
            </a:r>
            <a:r>
              <a:rPr lang="en-US" dirty="0" smtClean="0"/>
              <a:t> data, </a:t>
            </a:r>
            <a:r>
              <a:rPr lang="en-US" dirty="0" err="1" smtClean="0"/>
              <a:t>perangkat</a:t>
            </a:r>
            <a:r>
              <a:rPr lang="en-US" dirty="0" smtClean="0"/>
              <a:t> </a:t>
            </a:r>
            <a:r>
              <a:rPr lang="en-US" dirty="0" err="1" smtClean="0"/>
              <a:t>lunak</a:t>
            </a:r>
            <a:r>
              <a:rPr lang="en-US" dirty="0" smtClean="0"/>
              <a:t> </a:t>
            </a:r>
            <a:r>
              <a:rPr lang="en-US" dirty="0" err="1" smtClean="0"/>
              <a:t>bebas</a:t>
            </a:r>
            <a:r>
              <a:rPr lang="en-US" dirty="0" smtClean="0"/>
              <a:t> (open source)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perangkat</a:t>
            </a:r>
            <a:r>
              <a:rPr lang="en-US" dirty="0" smtClean="0"/>
              <a:t> </a:t>
            </a:r>
            <a:r>
              <a:rPr lang="en-US" dirty="0" err="1" smtClean="0"/>
              <a:t>lunak</a:t>
            </a:r>
            <a:r>
              <a:rPr lang="en-US" dirty="0" smtClean="0"/>
              <a:t> </a:t>
            </a:r>
            <a:r>
              <a:rPr lang="en-US" dirty="0" err="1" smtClean="0"/>
              <a:t>lisensi</a:t>
            </a:r>
            <a:r>
              <a:rPr lang="en-US" dirty="0" smtClean="0"/>
              <a:t>,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isu-isu</a:t>
            </a:r>
            <a:r>
              <a:rPr lang="en-US" dirty="0" smtClean="0"/>
              <a:t> yang </a:t>
            </a:r>
            <a:r>
              <a:rPr lang="en-US" dirty="0" err="1" smtClean="0"/>
              <a:t>berkembang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misalnya</a:t>
            </a:r>
            <a:r>
              <a:rPr lang="en-US" dirty="0" smtClean="0"/>
              <a:t> RUU APP, </a:t>
            </a:r>
            <a:r>
              <a:rPr lang="en-US" dirty="0" err="1" smtClean="0"/>
              <a:t>Undang-undang</a:t>
            </a:r>
            <a:r>
              <a:rPr lang="en-US" dirty="0" smtClean="0"/>
              <a:t> </a:t>
            </a:r>
            <a:r>
              <a:rPr lang="en-US" dirty="0" err="1" smtClean="0"/>
              <a:t>penyiaran</a:t>
            </a:r>
            <a:r>
              <a:rPr lang="en-US" dirty="0" smtClean="0"/>
              <a:t>, </a:t>
            </a:r>
            <a:r>
              <a:rPr lang="en-US" dirty="0" err="1" smtClean="0"/>
              <a:t>pornografi</a:t>
            </a:r>
            <a:r>
              <a:rPr lang="en-US" dirty="0" smtClean="0"/>
              <a:t>, </a:t>
            </a:r>
            <a:r>
              <a:rPr lang="en-US" dirty="0" err="1" smtClean="0"/>
              <a:t>dll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Individu</a:t>
            </a:r>
            <a:r>
              <a:rPr lang="en-US" dirty="0" smtClean="0"/>
              <a:t> (</a:t>
            </a:r>
            <a:r>
              <a:rPr lang="en-US" dirty="0" err="1" smtClean="0"/>
              <a:t>Tugas</a:t>
            </a:r>
            <a:r>
              <a:rPr lang="en-US" dirty="0" smtClean="0"/>
              <a:t> 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Buat</a:t>
            </a:r>
            <a:r>
              <a:rPr lang="en-US" dirty="0" smtClean="0"/>
              <a:t> </a:t>
            </a:r>
            <a:r>
              <a:rPr lang="en-US" dirty="0" err="1" smtClean="0"/>
              <a:t>artikel</a:t>
            </a:r>
            <a:r>
              <a:rPr lang="en-US" dirty="0" smtClean="0"/>
              <a:t> </a:t>
            </a:r>
            <a:r>
              <a:rPr lang="en-US" dirty="0" err="1" smtClean="0"/>
              <a:t>ilmiah</a:t>
            </a:r>
            <a:endParaRPr lang="en-US" dirty="0" smtClean="0"/>
          </a:p>
          <a:p>
            <a:r>
              <a:rPr lang="en-US" dirty="0" smtClean="0"/>
              <a:t>Domain </a:t>
            </a:r>
            <a:r>
              <a:rPr lang="en-US" dirty="0" err="1" smtClean="0"/>
              <a:t>permasalahan</a:t>
            </a:r>
            <a:r>
              <a:rPr lang="en-US" dirty="0" smtClean="0"/>
              <a:t> </a:t>
            </a:r>
            <a:r>
              <a:rPr lang="en-US" dirty="0" err="1" smtClean="0"/>
              <a:t>bebas</a:t>
            </a:r>
            <a:r>
              <a:rPr lang="en-US" dirty="0" smtClean="0"/>
              <a:t> (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bidang</a:t>
            </a:r>
            <a:r>
              <a:rPr lang="en-US" dirty="0" smtClean="0"/>
              <a:t> TI)</a:t>
            </a:r>
          </a:p>
          <a:p>
            <a:r>
              <a:rPr lang="en-US" dirty="0" err="1" smtClean="0"/>
              <a:t>Isi</a:t>
            </a:r>
            <a:r>
              <a:rPr lang="en-US" dirty="0" smtClean="0"/>
              <a:t> </a:t>
            </a:r>
            <a:r>
              <a:rPr lang="en-US" dirty="0" err="1" smtClean="0"/>
              <a:t>Artikel</a:t>
            </a:r>
            <a:r>
              <a:rPr lang="en-US" dirty="0" smtClean="0"/>
              <a:t> :</a:t>
            </a:r>
          </a:p>
          <a:p>
            <a:pPr lvl="1"/>
            <a:r>
              <a:rPr lang="en-US" dirty="0" err="1" smtClean="0"/>
              <a:t>Permasalahan</a:t>
            </a:r>
            <a:endParaRPr lang="en-US" dirty="0" smtClean="0"/>
          </a:p>
          <a:p>
            <a:pPr lvl="1"/>
            <a:r>
              <a:rPr lang="en-US" dirty="0" err="1" smtClean="0"/>
              <a:t>Analisa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endParaRPr lang="en-US" dirty="0" smtClean="0"/>
          </a:p>
          <a:p>
            <a:pPr lvl="1"/>
            <a:r>
              <a:rPr lang="en-US" dirty="0" err="1" smtClean="0"/>
              <a:t>Kesimpulan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Dikumpulkan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pertemuan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Kontrak</a:t>
            </a:r>
            <a:r>
              <a:rPr lang="en-US" dirty="0" smtClean="0"/>
              <a:t> </a:t>
            </a:r>
            <a:r>
              <a:rPr lang="en-US" dirty="0" err="1" smtClean="0"/>
              <a:t>Kuliah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001000" cy="4495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err="1" smtClean="0"/>
              <a:t>Syarat</a:t>
            </a:r>
            <a:r>
              <a:rPr lang="en-US" dirty="0" smtClean="0"/>
              <a:t> UTS : </a:t>
            </a:r>
            <a:r>
              <a:rPr lang="en-US" dirty="0" err="1" smtClean="0"/>
              <a:t>Kehadiran</a:t>
            </a:r>
            <a:r>
              <a:rPr lang="en-US" dirty="0" smtClean="0"/>
              <a:t> &gt; 75%</a:t>
            </a:r>
          </a:p>
          <a:p>
            <a:r>
              <a:rPr lang="en-US" dirty="0" smtClean="0"/>
              <a:t>Quiz 		 	: 10%</a:t>
            </a:r>
          </a:p>
          <a:p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Individu</a:t>
            </a:r>
            <a:r>
              <a:rPr lang="en-US" dirty="0" smtClean="0"/>
              <a:t> 	 	: 20%</a:t>
            </a:r>
          </a:p>
          <a:p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Kelompok</a:t>
            </a:r>
            <a:r>
              <a:rPr lang="en-US" dirty="0" smtClean="0"/>
              <a:t>	: 30%</a:t>
            </a:r>
          </a:p>
          <a:p>
            <a:r>
              <a:rPr lang="en-US" dirty="0" smtClean="0"/>
              <a:t>UTS			: 40%</a:t>
            </a:r>
          </a:p>
          <a:p>
            <a:pPr>
              <a:buNone/>
            </a:pPr>
            <a:r>
              <a:rPr lang="en-US" dirty="0" err="1" smtClean="0"/>
              <a:t>Ketentuan</a:t>
            </a:r>
            <a:r>
              <a:rPr lang="en-US" dirty="0" smtClean="0"/>
              <a:t> :</a:t>
            </a:r>
          </a:p>
          <a:p>
            <a:r>
              <a:rPr lang="en-US" dirty="0" smtClean="0"/>
              <a:t>Quiz </a:t>
            </a:r>
            <a:r>
              <a:rPr lang="en-US" dirty="0" err="1" smtClean="0"/>
              <a:t>berisfat</a:t>
            </a:r>
            <a:r>
              <a:rPr lang="en-US" dirty="0" smtClean="0"/>
              <a:t> </a:t>
            </a:r>
            <a:r>
              <a:rPr lang="en-US" dirty="0" err="1" smtClean="0"/>
              <a:t>insidental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sa’at</a:t>
            </a:r>
            <a:r>
              <a:rPr lang="en-US" dirty="0" smtClean="0"/>
              <a:t> </a:t>
            </a:r>
            <a:r>
              <a:rPr lang="en-US" dirty="0" err="1" smtClean="0"/>
              <a:t>prkuliahan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individu</a:t>
            </a:r>
            <a:r>
              <a:rPr lang="en-US" dirty="0" smtClean="0"/>
              <a:t>, </a:t>
            </a:r>
            <a:r>
              <a:rPr lang="en-US" dirty="0" err="1" smtClean="0"/>
              <a:t>mencari</a:t>
            </a:r>
            <a:r>
              <a:rPr lang="en-US" dirty="0" smtClean="0"/>
              <a:t> </a:t>
            </a:r>
            <a:r>
              <a:rPr lang="en-US" dirty="0" err="1" smtClean="0"/>
              <a:t>permalahan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terkait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dampak</a:t>
            </a:r>
            <a:r>
              <a:rPr lang="en-US" dirty="0" smtClean="0"/>
              <a:t> </a:t>
            </a:r>
            <a:r>
              <a:rPr lang="en-US" dirty="0" err="1" smtClean="0"/>
              <a:t>penggunaan</a:t>
            </a:r>
            <a:r>
              <a:rPr lang="en-US" dirty="0" smtClean="0"/>
              <a:t> TI.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pengamatan</a:t>
            </a:r>
            <a:r>
              <a:rPr lang="en-US" dirty="0" smtClean="0"/>
              <a:t>/</a:t>
            </a:r>
            <a:r>
              <a:rPr lang="en-US" dirty="0" err="1" smtClean="0"/>
              <a:t>penelitian</a:t>
            </a:r>
            <a:r>
              <a:rPr lang="en-US" dirty="0" smtClean="0"/>
              <a:t>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artikel</a:t>
            </a:r>
            <a:r>
              <a:rPr lang="en-US" dirty="0" smtClean="0"/>
              <a:t> (</a:t>
            </a:r>
            <a:r>
              <a:rPr lang="en-US" dirty="0" err="1" smtClean="0"/>
              <a:t>maks</a:t>
            </a:r>
            <a:r>
              <a:rPr lang="en-US" dirty="0" smtClean="0"/>
              <a:t> 3 </a:t>
            </a:r>
            <a:r>
              <a:rPr lang="en-US" dirty="0" err="1" smtClean="0"/>
              <a:t>halaman</a:t>
            </a:r>
            <a:r>
              <a:rPr lang="en-US" dirty="0" smtClean="0"/>
              <a:t> ) </a:t>
            </a:r>
            <a:r>
              <a:rPr lang="en-US" dirty="0" err="1" smtClean="0"/>
              <a:t>berisi</a:t>
            </a:r>
            <a:r>
              <a:rPr lang="en-US" dirty="0" smtClean="0"/>
              <a:t> </a:t>
            </a:r>
            <a:r>
              <a:rPr lang="en-US" dirty="0" err="1" smtClean="0"/>
              <a:t>permasalahan</a:t>
            </a:r>
            <a:r>
              <a:rPr lang="en-US" dirty="0" smtClean="0"/>
              <a:t>,  </a:t>
            </a:r>
            <a:r>
              <a:rPr lang="en-US" dirty="0" err="1" smtClean="0"/>
              <a:t>dampak-dampak</a:t>
            </a:r>
            <a:r>
              <a:rPr lang="en-US" dirty="0" smtClean="0"/>
              <a:t>, </a:t>
            </a:r>
            <a:r>
              <a:rPr lang="en-US" dirty="0" err="1" smtClean="0"/>
              <a:t>solusi</a:t>
            </a:r>
            <a:r>
              <a:rPr lang="en-US" dirty="0" smtClean="0"/>
              <a:t> yang </a:t>
            </a:r>
            <a:r>
              <a:rPr lang="en-US" dirty="0" err="1" smtClean="0"/>
              <a:t>diharapkan</a:t>
            </a:r>
            <a:r>
              <a:rPr lang="en-US" dirty="0" smtClean="0"/>
              <a:t>, </a:t>
            </a:r>
            <a:r>
              <a:rPr lang="en-US" dirty="0" err="1" smtClean="0"/>
              <a:t>kesimpulan</a:t>
            </a:r>
            <a:r>
              <a:rPr lang="en-US" dirty="0" smtClean="0"/>
              <a:t>. </a:t>
            </a:r>
            <a:r>
              <a:rPr lang="en-US" dirty="0" smtClean="0">
                <a:sym typeface="Wingdings" pitchFamily="2" charset="2"/>
              </a:rPr>
              <a:t> [</a:t>
            </a:r>
            <a:r>
              <a:rPr lang="en-US" dirty="0" err="1" smtClean="0">
                <a:sym typeface="Wingdings" pitchFamily="2" charset="2"/>
              </a:rPr>
              <a:t>Dikumpulkan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Pertemuan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</a:t>
            </a:r>
            <a:r>
              <a:rPr lang="en-US" dirty="0" smtClean="0">
                <a:sym typeface="Wingdings" pitchFamily="2" charset="2"/>
              </a:rPr>
              <a:t> 2]</a:t>
            </a:r>
            <a:endParaRPr lang="en-US" dirty="0" smtClean="0"/>
          </a:p>
          <a:p>
            <a:r>
              <a:rPr lang="en-US" dirty="0" err="1" smtClean="0"/>
              <a:t>Tugas</a:t>
            </a:r>
            <a:r>
              <a:rPr lang="en-US" dirty="0" smtClean="0"/>
              <a:t> </a:t>
            </a:r>
            <a:r>
              <a:rPr lang="en-US" dirty="0" err="1" smtClean="0"/>
              <a:t>kelompok</a:t>
            </a:r>
            <a:r>
              <a:rPr lang="en-US" dirty="0" smtClean="0"/>
              <a:t>,  </a:t>
            </a: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 (</a:t>
            </a:r>
            <a:r>
              <a:rPr lang="en-US" dirty="0" err="1" smtClean="0"/>
              <a:t>sederhana</a:t>
            </a:r>
            <a:r>
              <a:rPr lang="en-US" dirty="0" smtClean="0"/>
              <a:t>)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penerapan</a:t>
            </a:r>
            <a:r>
              <a:rPr lang="en-US" dirty="0" smtClean="0"/>
              <a:t> TI </a:t>
            </a:r>
            <a:r>
              <a:rPr lang="en-US" dirty="0" err="1" smtClean="0"/>
              <a:t>melaui</a:t>
            </a:r>
            <a:r>
              <a:rPr lang="en-US" dirty="0" smtClean="0"/>
              <a:t> survey (</a:t>
            </a:r>
            <a:r>
              <a:rPr lang="en-US" dirty="0" err="1" smtClean="0"/>
              <a:t>kuisioner</a:t>
            </a:r>
            <a:r>
              <a:rPr lang="en-US" dirty="0" smtClean="0"/>
              <a:t>) </a:t>
            </a:r>
            <a:r>
              <a:rPr lang="en-US" dirty="0" err="1" smtClean="0"/>
              <a:t>kemudian</a:t>
            </a:r>
            <a:r>
              <a:rPr lang="en-US" dirty="0" smtClean="0"/>
              <a:t>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laporan</a:t>
            </a:r>
            <a:r>
              <a:rPr lang="en-US" dirty="0" smtClean="0"/>
              <a:t> (</a:t>
            </a:r>
            <a:r>
              <a:rPr lang="en-US" dirty="0" err="1" smtClean="0"/>
              <a:t>maks</a:t>
            </a:r>
            <a:r>
              <a:rPr lang="en-US" dirty="0" smtClean="0"/>
              <a:t> 15 </a:t>
            </a:r>
            <a:r>
              <a:rPr lang="en-US" dirty="0" err="1" smtClean="0"/>
              <a:t>halaman</a:t>
            </a:r>
            <a:r>
              <a:rPr lang="en-US" dirty="0" smtClean="0"/>
              <a:t>) </a:t>
            </a:r>
            <a:r>
              <a:rPr lang="en-US" dirty="0" err="1" smtClean="0"/>
              <a:t>kemudian</a:t>
            </a:r>
            <a:r>
              <a:rPr lang="en-US" dirty="0" smtClean="0"/>
              <a:t> </a:t>
            </a:r>
            <a:r>
              <a:rPr lang="en-US" dirty="0" err="1" smtClean="0"/>
              <a:t>dipresentasikan</a:t>
            </a:r>
            <a:r>
              <a:rPr lang="en-US" dirty="0" smtClean="0"/>
              <a:t>. </a:t>
            </a:r>
            <a:r>
              <a:rPr lang="en-US" dirty="0" err="1" smtClean="0"/>
              <a:t>Topik</a:t>
            </a:r>
            <a:r>
              <a:rPr lang="en-US" dirty="0" smtClean="0"/>
              <a:t> </a:t>
            </a:r>
            <a:r>
              <a:rPr lang="en-US" dirty="0" err="1" smtClean="0"/>
              <a:t>permasalahan</a:t>
            </a:r>
            <a:r>
              <a:rPr lang="en-US" dirty="0" smtClean="0"/>
              <a:t> (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kuliah</a:t>
            </a:r>
            <a:r>
              <a:rPr lang="en-US" dirty="0" smtClean="0"/>
              <a:t>). </a:t>
            </a:r>
            <a:r>
              <a:rPr lang="en-US" dirty="0" smtClean="0">
                <a:sym typeface="Wingdings" pitchFamily="2" charset="2"/>
              </a:rPr>
              <a:t>[</a:t>
            </a:r>
            <a:r>
              <a:rPr lang="en-US" dirty="0" err="1" smtClean="0">
                <a:sym typeface="Wingdings" pitchFamily="2" charset="2"/>
              </a:rPr>
              <a:t>Dikumpulkan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Pertemuan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</a:t>
            </a:r>
            <a:r>
              <a:rPr lang="en-US" dirty="0" smtClean="0">
                <a:sym typeface="Wingdings" pitchFamily="2" charset="2"/>
              </a:rPr>
              <a:t> 5]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</a:t>
            </a:r>
            <a:r>
              <a:rPr lang="en-US" dirty="0" err="1" smtClean="0"/>
              <a:t>Sosioteknologi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 err="1" smtClean="0"/>
              <a:t>Sosio-teknologi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bidang</a:t>
            </a:r>
            <a:r>
              <a:rPr lang="en-US" dirty="0" smtClean="0"/>
              <a:t> </a:t>
            </a:r>
            <a:r>
              <a:rPr lang="en-US" dirty="0" err="1" smtClean="0"/>
              <a:t>kajian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 yang </a:t>
            </a:r>
            <a:r>
              <a:rPr lang="en-US" dirty="0" err="1" smtClean="0"/>
              <a:t>berusaha</a:t>
            </a:r>
            <a:r>
              <a:rPr lang="en-US" dirty="0" smtClean="0"/>
              <a:t> </a:t>
            </a:r>
            <a:r>
              <a:rPr lang="en-US" dirty="0" err="1" smtClean="0"/>
              <a:t>melihat</a:t>
            </a:r>
            <a:r>
              <a:rPr lang="en-US" dirty="0" smtClean="0"/>
              <a:t> </a:t>
            </a:r>
            <a:r>
              <a:rPr lang="en-US" dirty="0" err="1" smtClean="0"/>
              <a:t>pengaruh</a:t>
            </a:r>
            <a:r>
              <a:rPr lang="en-US" dirty="0" smtClean="0"/>
              <a:t> </a:t>
            </a:r>
            <a:r>
              <a:rPr lang="en-US" dirty="0" err="1" smtClean="0"/>
              <a:t>evolusi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Sosio-teknologi</a:t>
            </a:r>
            <a:r>
              <a:rPr lang="en-US" dirty="0" smtClean="0"/>
              <a:t> </a:t>
            </a:r>
            <a:r>
              <a:rPr lang="en-US" dirty="0" err="1" smtClean="0"/>
              <a:t>kira-kira</a:t>
            </a:r>
            <a:r>
              <a:rPr lang="en-US" dirty="0" smtClean="0"/>
              <a:t> </a:t>
            </a:r>
            <a:r>
              <a:rPr lang="en-US" dirty="0" err="1" smtClean="0"/>
              <a:t>lahir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</a:t>
            </a:r>
            <a:r>
              <a:rPr lang="en-US" dirty="0" err="1" smtClean="0"/>
              <a:t>bersamaan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lahirnya</a:t>
            </a:r>
            <a:r>
              <a:rPr lang="en-US" dirty="0" smtClean="0"/>
              <a:t> </a:t>
            </a:r>
            <a:r>
              <a:rPr lang="en-US" i="1" dirty="0" err="1" smtClean="0"/>
              <a:t>postmodernisme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mana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</a:t>
            </a:r>
            <a:r>
              <a:rPr lang="en-US" dirty="0" err="1" smtClean="0"/>
              <a:t>mulai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pembagian</a:t>
            </a:r>
            <a:r>
              <a:rPr lang="en-US" dirty="0" smtClean="0"/>
              <a:t> </a:t>
            </a:r>
            <a:r>
              <a:rPr lang="en-US" dirty="0" err="1" smtClean="0"/>
              <a:t>disiplin</a:t>
            </a:r>
            <a:r>
              <a:rPr lang="en-US" dirty="0" smtClean="0"/>
              <a:t> </a:t>
            </a:r>
            <a:r>
              <a:rPr lang="en-US" dirty="0" err="1" smtClean="0"/>
              <a:t>ilmu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Didorong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keprihatinan</a:t>
            </a:r>
            <a:r>
              <a:rPr lang="en-US" dirty="0" smtClean="0"/>
              <a:t> </a:t>
            </a:r>
            <a:r>
              <a:rPr lang="en-US" dirty="0" err="1" smtClean="0"/>
              <a:t>langsung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'</a:t>
            </a:r>
            <a:r>
              <a:rPr lang="en-US" dirty="0" err="1" smtClean="0"/>
              <a:t>liarnya</a:t>
            </a:r>
            <a:r>
              <a:rPr lang="en-US" dirty="0" smtClean="0"/>
              <a:t>' </a:t>
            </a:r>
            <a:r>
              <a:rPr lang="en-US" dirty="0" err="1" smtClean="0"/>
              <a:t>perkembangan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yang </a:t>
            </a:r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 smtClean="0"/>
              <a:t>menimbulkan</a:t>
            </a:r>
            <a:r>
              <a:rPr lang="en-US" dirty="0" smtClean="0"/>
              <a:t> </a:t>
            </a:r>
            <a:r>
              <a:rPr lang="en-US" dirty="0" err="1" smtClean="0"/>
              <a:t>pertanyaan-pertanyaan</a:t>
            </a:r>
            <a:r>
              <a:rPr lang="en-US" dirty="0" smtClean="0"/>
              <a:t> yang </a:t>
            </a:r>
            <a:r>
              <a:rPr lang="en-US" dirty="0" err="1" smtClean="0"/>
              <a:t>berhubungan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moralitas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Sosioteknologi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ilmu</a:t>
            </a:r>
            <a:r>
              <a:rPr lang="en-US" dirty="0" smtClean="0"/>
              <a:t> yang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relasi</a:t>
            </a:r>
            <a:r>
              <a:rPr lang="en-US" dirty="0" smtClean="0"/>
              <a:t> </a:t>
            </a:r>
            <a:r>
              <a:rPr lang="en-US" dirty="0" err="1" smtClean="0"/>
              <a:t>ilmu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(</a:t>
            </a:r>
            <a:r>
              <a:rPr lang="en-US" i="1" dirty="0" smtClean="0"/>
              <a:t>social sciences</a:t>
            </a:r>
            <a:r>
              <a:rPr lang="en-US" dirty="0" smtClean="0"/>
              <a:t>)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(</a:t>
            </a:r>
            <a:r>
              <a:rPr lang="en-US" i="1" dirty="0" smtClean="0"/>
              <a:t>engineering</a:t>
            </a:r>
            <a:r>
              <a:rPr lang="en-US" dirty="0" smtClean="0"/>
              <a:t>).</a:t>
            </a:r>
          </a:p>
          <a:p>
            <a:pPr lvl="0"/>
            <a:r>
              <a:rPr lang="en-US" dirty="0" err="1" smtClean="0"/>
              <a:t>Intinya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berusaha</a:t>
            </a:r>
            <a:r>
              <a:rPr lang="en-US" dirty="0" smtClean="0"/>
              <a:t> </a:t>
            </a:r>
            <a:r>
              <a:rPr lang="en-US" dirty="0" err="1" smtClean="0"/>
              <a:t>kritis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keberadaan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yang </a:t>
            </a:r>
            <a:r>
              <a:rPr lang="en-US" dirty="0" err="1" smtClean="0"/>
              <a:t>biasanya</a:t>
            </a:r>
            <a:r>
              <a:rPr lang="en-US" dirty="0" smtClean="0"/>
              <a:t> </a:t>
            </a:r>
            <a:r>
              <a:rPr lang="en-US" dirty="0" err="1" smtClean="0"/>
              <a:t>dipandang</a:t>
            </a:r>
            <a:r>
              <a:rPr lang="en-US" dirty="0" smtClean="0"/>
              <a:t> </a:t>
            </a:r>
            <a:r>
              <a:rPr lang="en-US" dirty="0" err="1" smtClean="0"/>
              <a:t>deterministik-positivistik</a:t>
            </a:r>
            <a:r>
              <a:rPr lang="en-US" dirty="0" smtClean="0"/>
              <a:t>, </a:t>
            </a:r>
            <a:r>
              <a:rPr lang="en-US" dirty="0" err="1" smtClean="0"/>
              <a:t>khususnya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Negara-</a:t>
            </a:r>
            <a:r>
              <a:rPr lang="en-US" dirty="0" err="1" smtClean="0"/>
              <a:t>negara</a:t>
            </a:r>
            <a:r>
              <a:rPr lang="en-US" dirty="0" smtClean="0"/>
              <a:t> yang "</a:t>
            </a:r>
            <a:r>
              <a:rPr lang="en-US" dirty="0" err="1" smtClean="0"/>
              <a:t>sepertinya</a:t>
            </a:r>
            <a:r>
              <a:rPr lang="en-US" dirty="0" smtClean="0"/>
              <a:t>"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konsumen</a:t>
            </a:r>
            <a:r>
              <a:rPr lang="en-US" dirty="0" smtClean="0"/>
              <a:t> </a:t>
            </a:r>
            <a:r>
              <a:rPr lang="en-US" dirty="0" err="1" smtClean="0"/>
              <a:t>abadi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Indonesia. </a:t>
            </a:r>
          </a:p>
          <a:p>
            <a:pPr lvl="0"/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dipandang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budaya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netral</a:t>
            </a:r>
            <a:r>
              <a:rPr lang="en-US" dirty="0" smtClean="0"/>
              <a:t>,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bebas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. </a:t>
            </a:r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ungkapan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kebudayaan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 </a:t>
            </a:r>
            <a:r>
              <a:rPr lang="en-US" dirty="0" err="1" smtClean="0"/>
              <a:t>dimana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lahir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terkandung</a:t>
            </a:r>
            <a:r>
              <a:rPr lang="en-US" dirty="0" smtClean="0"/>
              <a:t> </a:t>
            </a:r>
            <a:r>
              <a:rPr lang="en-US" dirty="0" err="1" smtClean="0"/>
              <a:t>nilai-nilai</a:t>
            </a:r>
            <a:r>
              <a:rPr lang="en-US" dirty="0" smtClean="0"/>
              <a:t>, </a:t>
            </a:r>
            <a:r>
              <a:rPr lang="en-US" dirty="0" err="1" smtClean="0"/>
              <a:t>budaya</a:t>
            </a:r>
            <a:r>
              <a:rPr lang="en-US" dirty="0" smtClean="0"/>
              <a:t>, </a:t>
            </a:r>
            <a:r>
              <a:rPr lang="en-US" dirty="0" err="1" smtClean="0"/>
              <a:t>moralitas</a:t>
            </a:r>
            <a:r>
              <a:rPr lang="en-US" dirty="0" smtClean="0"/>
              <a:t>, </a:t>
            </a:r>
            <a:r>
              <a:rPr lang="en-US" dirty="0" err="1" smtClean="0"/>
              <a:t>hingga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pola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, </a:t>
            </a:r>
            <a:r>
              <a:rPr lang="en-US" dirty="0" err="1" smtClean="0"/>
              <a:t>pola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maupun</a:t>
            </a:r>
            <a:r>
              <a:rPr lang="en-US" dirty="0" smtClean="0"/>
              <a:t> </a:t>
            </a:r>
            <a:r>
              <a:rPr lang="en-US" dirty="0" err="1" smtClean="0"/>
              <a:t>pola</a:t>
            </a:r>
            <a:r>
              <a:rPr lang="en-US" dirty="0" smtClean="0"/>
              <a:t> </a:t>
            </a:r>
            <a:r>
              <a:rPr lang="en-US" dirty="0" err="1" smtClean="0"/>
              <a:t>produksi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Dalam</a:t>
            </a:r>
            <a:r>
              <a:rPr lang="en-US" dirty="0" smtClean="0"/>
              <a:t> transfer </a:t>
            </a:r>
            <a:r>
              <a:rPr lang="en-US" dirty="0" err="1" smtClean="0"/>
              <a:t>teknologi</a:t>
            </a:r>
            <a:r>
              <a:rPr lang="en-US" dirty="0" smtClean="0"/>
              <a:t>, </a:t>
            </a:r>
            <a:r>
              <a:rPr lang="en-US" dirty="0" err="1" smtClean="0"/>
              <a:t>pilihan-pilihan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yang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memper-imbangkan</a:t>
            </a:r>
            <a:r>
              <a:rPr lang="en-US" dirty="0" smtClean="0"/>
              <a:t>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faktor</a:t>
            </a:r>
            <a:r>
              <a:rPr lang="en-US" dirty="0" smtClean="0"/>
              <a:t>, </a:t>
            </a:r>
            <a:r>
              <a:rPr lang="en-US" dirty="0" err="1" smtClean="0"/>
              <a:t>terutama</a:t>
            </a:r>
            <a:r>
              <a:rPr lang="en-US" dirty="0" smtClean="0"/>
              <a:t> </a:t>
            </a:r>
            <a:r>
              <a:rPr lang="en-US" dirty="0" err="1" smtClean="0"/>
              <a:t>dampak-dampak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keberadaanya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i="1" dirty="0" smtClean="0"/>
              <a:t>(</a:t>
            </a:r>
            <a:r>
              <a:rPr lang="en-US" i="1" dirty="0" err="1" smtClean="0"/>
              <a:t>sumber</a:t>
            </a:r>
            <a:r>
              <a:rPr lang="en-US" i="1" dirty="0" smtClean="0"/>
              <a:t> : </a:t>
            </a:r>
            <a:r>
              <a:rPr lang="en-US" i="1" dirty="0" err="1" smtClean="0"/>
              <a:t>wikipedia</a:t>
            </a:r>
            <a:r>
              <a:rPr lang="en-US" i="1" dirty="0" smtClean="0"/>
              <a:t>)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Menurut</a:t>
            </a:r>
            <a:r>
              <a:rPr lang="en-US" dirty="0" smtClean="0"/>
              <a:t> </a:t>
            </a:r>
            <a:r>
              <a:rPr lang="en-US" dirty="0" err="1" smtClean="0"/>
              <a:t>Pfaffenberger</a:t>
            </a:r>
            <a:r>
              <a:rPr lang="en-US" dirty="0" smtClean="0"/>
              <a:t> :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Sosioteknologi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simbiotik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pengguna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pengaturan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yang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didalamnya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Asal</a:t>
            </a:r>
            <a:r>
              <a:rPr lang="en-US" dirty="0" smtClean="0"/>
              <a:t> </a:t>
            </a:r>
            <a:r>
              <a:rPr lang="en-US" dirty="0" err="1" smtClean="0"/>
              <a:t>Kata</a:t>
            </a:r>
            <a:r>
              <a:rPr lang="en-US" dirty="0" smtClean="0"/>
              <a:t> : </a:t>
            </a:r>
          </a:p>
          <a:p>
            <a:pPr>
              <a:buNone/>
            </a:pPr>
            <a:r>
              <a:rPr lang="en-US" i="1" dirty="0" smtClean="0"/>
              <a:t>	</a:t>
            </a:r>
            <a:r>
              <a:rPr lang="en-US" i="1" dirty="0" err="1" smtClean="0"/>
              <a:t>Sociotechnology</a:t>
            </a:r>
            <a:r>
              <a:rPr lang="en-US" i="1" dirty="0" smtClean="0"/>
              <a:t> = society + technology</a:t>
            </a:r>
            <a:endParaRPr lang="en-US" dirty="0" smtClean="0"/>
          </a:p>
          <a:p>
            <a:pPr lvl="1"/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mempengaruhi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, </a:t>
            </a:r>
            <a:r>
              <a:rPr lang="en-US" dirty="0" err="1" smtClean="0"/>
              <a:t>sebaliknya</a:t>
            </a:r>
            <a:r>
              <a:rPr lang="en-US" dirty="0" smtClean="0"/>
              <a:t>,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membentuk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endParaRPr lang="en-US" dirty="0" smtClean="0"/>
          </a:p>
          <a:p>
            <a:pPr lvl="1"/>
            <a:r>
              <a:rPr lang="en-US" dirty="0" err="1" smtClean="0"/>
              <a:t>Pola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sebagian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dipengaruhi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kondisi</a:t>
            </a:r>
            <a:r>
              <a:rPr lang="en-US" dirty="0" smtClean="0"/>
              <a:t> (</a:t>
            </a:r>
            <a:r>
              <a:rPr lang="en-US" dirty="0" err="1" smtClean="0"/>
              <a:t>menyangkut</a:t>
            </a:r>
            <a:r>
              <a:rPr lang="en-US" dirty="0" smtClean="0"/>
              <a:t>)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mana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endParaRPr lang="en-US" dirty="0" smtClean="0"/>
          </a:p>
          <a:p>
            <a:pPr lvl="1"/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menyebabkan</a:t>
            </a:r>
            <a:r>
              <a:rPr lang="en-US" dirty="0" smtClean="0"/>
              <a:t> </a:t>
            </a:r>
            <a:r>
              <a:rPr lang="en-US" dirty="0" err="1" smtClean="0"/>
              <a:t>perubahan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endParaRPr lang="en-US" dirty="0" smtClean="0"/>
          </a:p>
          <a:p>
            <a:pPr lvl="1"/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perwujudan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Disimpulkan</a:t>
            </a:r>
            <a:r>
              <a:rPr lang="en-US" dirty="0" smtClean="0"/>
              <a:t> </a:t>
            </a:r>
            <a:r>
              <a:rPr lang="en-US" dirty="0" err="1" smtClean="0"/>
              <a:t>Sostek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 err="1" smtClean="0"/>
              <a:t>Sociotechnology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bidang</a:t>
            </a:r>
            <a:r>
              <a:rPr lang="en-US" dirty="0" smtClean="0"/>
              <a:t> </a:t>
            </a:r>
            <a:r>
              <a:rPr lang="en-US" dirty="0" err="1" smtClean="0"/>
              <a:t>studi</a:t>
            </a:r>
            <a:r>
              <a:rPr lang="en-US" dirty="0" smtClean="0"/>
              <a:t> yang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penemuan</a:t>
            </a:r>
            <a:r>
              <a:rPr lang="en-US" dirty="0" smtClean="0"/>
              <a:t> </a:t>
            </a:r>
            <a:r>
              <a:rPr lang="en-US" dirty="0" err="1" smtClean="0"/>
              <a:t>ilmiah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rangka</a:t>
            </a:r>
            <a:r>
              <a:rPr lang="en-US" dirty="0" smtClean="0"/>
              <a:t> </a:t>
            </a:r>
            <a:r>
              <a:rPr lang="en-US" dirty="0" err="1" smtClean="0"/>
              <a:t>memodifikasi</a:t>
            </a:r>
            <a:r>
              <a:rPr lang="en-US" dirty="0" smtClean="0"/>
              <a:t>/</a:t>
            </a:r>
            <a:r>
              <a:rPr lang="en-US" dirty="0" err="1" smtClean="0"/>
              <a:t>merubah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:</a:t>
            </a:r>
          </a:p>
          <a:p>
            <a:pPr>
              <a:buNone/>
            </a:pPr>
            <a:r>
              <a:rPr lang="en-US" dirty="0" smtClean="0"/>
              <a:t>	- 	</a:t>
            </a:r>
            <a:r>
              <a:rPr lang="en-US" dirty="0" err="1" smtClean="0"/>
              <a:t>Mendukung</a:t>
            </a:r>
            <a:r>
              <a:rPr lang="en-US" dirty="0" smtClean="0"/>
              <a:t> </a:t>
            </a:r>
            <a:r>
              <a:rPr lang="en-US" dirty="0" err="1" smtClean="0"/>
              <a:t>hal</a:t>
            </a:r>
            <a:r>
              <a:rPr lang="en-US" dirty="0" smtClean="0"/>
              <a:t> </a:t>
            </a:r>
            <a:r>
              <a:rPr lang="en-US" dirty="0" err="1" smtClean="0"/>
              <a:t>positif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- 	</a:t>
            </a:r>
            <a:r>
              <a:rPr lang="en-US" dirty="0" err="1" smtClean="0"/>
              <a:t>Mencegah</a:t>
            </a:r>
            <a:r>
              <a:rPr lang="en-US" dirty="0" smtClean="0"/>
              <a:t> </a:t>
            </a:r>
            <a:r>
              <a:rPr lang="en-US" dirty="0" err="1" smtClean="0"/>
              <a:t>hal</a:t>
            </a:r>
            <a:r>
              <a:rPr lang="en-US" dirty="0" smtClean="0"/>
              <a:t> </a:t>
            </a:r>
            <a:r>
              <a:rPr lang="en-US" dirty="0" err="1" smtClean="0"/>
              <a:t>negatif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Sosioteknologi</a:t>
            </a:r>
            <a:r>
              <a:rPr lang="en-US" b="1" dirty="0" smtClean="0"/>
              <a:t> </a:t>
            </a:r>
            <a:r>
              <a:rPr lang="en-US" b="1" dirty="0" err="1" smtClean="0"/>
              <a:t>Informasi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Sosioteknologi</a:t>
            </a:r>
            <a:r>
              <a:rPr lang="en-US" dirty="0" smtClean="0"/>
              <a:t> yang </a:t>
            </a:r>
            <a:r>
              <a:rPr lang="en-US" dirty="0" err="1" smtClean="0"/>
              <a:t>khusus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bidang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Kajian</a:t>
            </a:r>
            <a:r>
              <a:rPr lang="en-US" dirty="0" smtClean="0"/>
              <a:t> </a:t>
            </a:r>
            <a:r>
              <a:rPr lang="en-US" dirty="0" err="1" smtClean="0"/>
              <a:t>pengaruh</a:t>
            </a:r>
            <a:r>
              <a:rPr lang="en-US" dirty="0" smtClean="0"/>
              <a:t> </a:t>
            </a:r>
            <a:r>
              <a:rPr lang="en-US" dirty="0" err="1" smtClean="0"/>
              <a:t>evolusi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:</a:t>
            </a:r>
          </a:p>
          <a:p>
            <a:pPr lvl="1"/>
            <a:r>
              <a:rPr lang="en-US" dirty="0" err="1" smtClean="0"/>
              <a:t>Berkaitan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bidang</a:t>
            </a:r>
            <a:r>
              <a:rPr lang="en-US" dirty="0" smtClean="0"/>
              <a:t> yang </a:t>
            </a:r>
            <a:r>
              <a:rPr lang="en-US" dirty="0" err="1" smtClean="0"/>
              <a:t>memanfaatkan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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bidang</a:t>
            </a:r>
            <a:endParaRPr lang="en-US" dirty="0" smtClean="0"/>
          </a:p>
          <a:p>
            <a:pPr lvl="1"/>
            <a:r>
              <a:rPr lang="en-US" dirty="0" err="1" smtClean="0"/>
              <a:t>Menunjang</a:t>
            </a:r>
            <a:r>
              <a:rPr lang="en-US" dirty="0" smtClean="0"/>
              <a:t> </a:t>
            </a:r>
            <a:r>
              <a:rPr lang="en-US" dirty="0" err="1" smtClean="0"/>
              <a:t>akselerasi</a:t>
            </a:r>
            <a:r>
              <a:rPr lang="en-US" dirty="0" smtClean="0"/>
              <a:t> </a:t>
            </a:r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yang “</a:t>
            </a:r>
            <a:r>
              <a:rPr lang="en-US" dirty="0" err="1" smtClean="0"/>
              <a:t>positif</a:t>
            </a:r>
            <a:r>
              <a:rPr lang="en-US" dirty="0" smtClean="0"/>
              <a:t>”</a:t>
            </a:r>
          </a:p>
          <a:p>
            <a:pPr lvl="1"/>
            <a:r>
              <a:rPr lang="en-US" dirty="0" err="1" smtClean="0"/>
              <a:t>Menghambat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yang “</a:t>
            </a:r>
            <a:r>
              <a:rPr lang="en-US" dirty="0" err="1" smtClean="0"/>
              <a:t>negatif</a:t>
            </a:r>
            <a:r>
              <a:rPr lang="en-US" dirty="0" smtClean="0"/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278</TotalTime>
  <Words>1058</Words>
  <Application>Microsoft Office PowerPoint</Application>
  <PresentationFormat>On-screen Show (4:3)</PresentationFormat>
  <Paragraphs>119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Median</vt:lpstr>
      <vt:lpstr>Pendahuluan sosioteknologi informasi</vt:lpstr>
      <vt:lpstr>Materi Perkuliahan </vt:lpstr>
      <vt:lpstr>Kontrak Kuliah</vt:lpstr>
      <vt:lpstr>Defining Sosioteknologi</vt:lpstr>
      <vt:lpstr>Slide 5</vt:lpstr>
      <vt:lpstr>Slide 6</vt:lpstr>
      <vt:lpstr>Slide 7</vt:lpstr>
      <vt:lpstr>Disimpulkan Sostek</vt:lpstr>
      <vt:lpstr>Sosioteknologi Informasi</vt:lpstr>
      <vt:lpstr>Slide 10</vt:lpstr>
      <vt:lpstr>Kejahatan Komputer </vt:lpstr>
      <vt:lpstr>Slide 12</vt:lpstr>
      <vt:lpstr>Cyber Ethics</vt:lpstr>
      <vt:lpstr>Slide 14</vt:lpstr>
      <vt:lpstr>Slide 15</vt:lpstr>
      <vt:lpstr>E-Commerce</vt:lpstr>
      <vt:lpstr>Slide 17</vt:lpstr>
      <vt:lpstr>Pelanggaran HAKI</vt:lpstr>
      <vt:lpstr>Tanggung Jawab Profesi</vt:lpstr>
      <vt:lpstr>Slide 20</vt:lpstr>
      <vt:lpstr>Permasalahan Lain</vt:lpstr>
      <vt:lpstr>Tugas Individu (Tugas 1)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Pendahuluan sostek inf </dc:title>
  <dc:creator>MasRagil</dc:creator>
  <cp:lastModifiedBy>masra</cp:lastModifiedBy>
  <cp:revision>50</cp:revision>
  <dcterms:created xsi:type="dcterms:W3CDTF">2011-02-27T13:03:55Z</dcterms:created>
  <dcterms:modified xsi:type="dcterms:W3CDTF">2012-03-06T07:35:33Z</dcterms:modified>
</cp:coreProperties>
</file>