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tags/tag1.xml" ContentType="application/vnd.openxmlformats-officedocument.presentationml.tags+xml"/>
  <Override PartName="/ppt/notesSlides/notesSlide52.xml" ContentType="application/vnd.openxmlformats-officedocument.presentationml.notesSlide+xml"/>
  <Override PartName="/ppt/tags/tag2.xml" ContentType="application/vnd.openxmlformats-officedocument.presentationml.tags+xml"/>
  <Override PartName="/ppt/notesSlides/notesSlide53.xml" ContentType="application/vnd.openxmlformats-officedocument.presentationml.notesSlide+xml"/>
  <Override PartName="/ppt/tags/tag3.xml" ContentType="application/vnd.openxmlformats-officedocument.presentationml.tags+xml"/>
  <Override PartName="/ppt/notesSlides/notesSlide5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6"/>
  </p:notesMasterIdLst>
  <p:sldIdLst>
    <p:sldId id="2134804514" r:id="rId2"/>
    <p:sldId id="2134804515" r:id="rId3"/>
    <p:sldId id="2134804528" r:id="rId4"/>
    <p:sldId id="2134804628" r:id="rId5"/>
    <p:sldId id="2134804579" r:id="rId6"/>
    <p:sldId id="2134804531" r:id="rId7"/>
    <p:sldId id="2134804532" r:id="rId8"/>
    <p:sldId id="2134804623" r:id="rId9"/>
    <p:sldId id="2134804624" r:id="rId10"/>
    <p:sldId id="2134804625" r:id="rId11"/>
    <p:sldId id="2134804626" r:id="rId12"/>
    <p:sldId id="2134804627" r:id="rId13"/>
    <p:sldId id="2134804533" r:id="rId14"/>
    <p:sldId id="2134804723" r:id="rId15"/>
    <p:sldId id="2134804538" r:id="rId16"/>
    <p:sldId id="2134804539" r:id="rId17"/>
    <p:sldId id="2134804630" r:id="rId18"/>
    <p:sldId id="2134804631" r:id="rId19"/>
    <p:sldId id="2134804632" r:id="rId20"/>
    <p:sldId id="2134804633" r:id="rId21"/>
    <p:sldId id="2134804665" r:id="rId22"/>
    <p:sldId id="2134804672" r:id="rId23"/>
    <p:sldId id="2134804674" r:id="rId24"/>
    <p:sldId id="2134804673" r:id="rId25"/>
    <p:sldId id="2134804666" r:id="rId26"/>
    <p:sldId id="2134804677" r:id="rId27"/>
    <p:sldId id="2134804676" r:id="rId28"/>
    <p:sldId id="2134804675" r:id="rId29"/>
    <p:sldId id="2134804678" r:id="rId30"/>
    <p:sldId id="2134804679" r:id="rId31"/>
    <p:sldId id="2134804540" r:id="rId32"/>
    <p:sldId id="2134804680" r:id="rId33"/>
    <p:sldId id="2134804681" r:id="rId34"/>
    <p:sldId id="2134804682" r:id="rId35"/>
    <p:sldId id="2134804683" r:id="rId36"/>
    <p:sldId id="2134804684" r:id="rId37"/>
    <p:sldId id="2134804685" r:id="rId38"/>
    <p:sldId id="2134804686" r:id="rId39"/>
    <p:sldId id="2134804687" r:id="rId40"/>
    <p:sldId id="2134804688" r:id="rId41"/>
    <p:sldId id="2134804541" r:id="rId42"/>
    <p:sldId id="2134804689" r:id="rId43"/>
    <p:sldId id="2134804542" r:id="rId44"/>
    <p:sldId id="2134804724" r:id="rId45"/>
    <p:sldId id="2134804690" r:id="rId46"/>
    <p:sldId id="2134804543" r:id="rId47"/>
    <p:sldId id="2134804691" r:id="rId48"/>
    <p:sldId id="2134804717" r:id="rId49"/>
    <p:sldId id="2134804551" r:id="rId50"/>
    <p:sldId id="2134804718" r:id="rId51"/>
    <p:sldId id="2134804536" r:id="rId52"/>
    <p:sldId id="2134804719" r:id="rId53"/>
    <p:sldId id="2134805970" r:id="rId54"/>
    <p:sldId id="2134805997" r:id="rId55"/>
    <p:sldId id="2134805998" r:id="rId56"/>
    <p:sldId id="2134805767" r:id="rId57"/>
    <p:sldId id="2134805999" r:id="rId58"/>
    <p:sldId id="2134805769" r:id="rId59"/>
    <p:sldId id="2134804692" r:id="rId60"/>
    <p:sldId id="2134804693" r:id="rId61"/>
    <p:sldId id="2134804544" r:id="rId62"/>
    <p:sldId id="258" r:id="rId63"/>
    <p:sldId id="259" r:id="rId64"/>
    <p:sldId id="2134804694" r:id="rId65"/>
    <p:sldId id="2134804695" r:id="rId66"/>
    <p:sldId id="2134804545" r:id="rId67"/>
    <p:sldId id="2134804696" r:id="rId68"/>
    <p:sldId id="2134804697" r:id="rId69"/>
    <p:sldId id="2134804546" r:id="rId70"/>
    <p:sldId id="2134804698" r:id="rId71"/>
    <p:sldId id="2134804699" r:id="rId72"/>
    <p:sldId id="2134804700" r:id="rId73"/>
    <p:sldId id="2134806001" r:id="rId74"/>
    <p:sldId id="2134804701" r:id="rId75"/>
    <p:sldId id="2134804547" r:id="rId76"/>
    <p:sldId id="2134804548" r:id="rId77"/>
    <p:sldId id="2134804702" r:id="rId78"/>
    <p:sldId id="2134804703" r:id="rId79"/>
    <p:sldId id="2134804704" r:id="rId80"/>
    <p:sldId id="2134804705" r:id="rId81"/>
    <p:sldId id="2134804706" r:id="rId82"/>
    <p:sldId id="2134804707" r:id="rId83"/>
    <p:sldId id="2134804708" r:id="rId84"/>
    <p:sldId id="2134804709" r:id="rId85"/>
    <p:sldId id="2134804710" r:id="rId86"/>
    <p:sldId id="2134804711" r:id="rId87"/>
    <p:sldId id="2134804712" r:id="rId88"/>
    <p:sldId id="2134804713" r:id="rId89"/>
    <p:sldId id="2134804714" r:id="rId90"/>
    <p:sldId id="2134806000" r:id="rId91"/>
    <p:sldId id="2134804715" r:id="rId92"/>
    <p:sldId id="2134804716" r:id="rId93"/>
    <p:sldId id="2134804720" r:id="rId94"/>
    <p:sldId id="2134804721" r:id="rId9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D83"/>
    <a:srgbClr val="000000"/>
    <a:srgbClr val="FCBF18"/>
    <a:srgbClr val="2B3568"/>
    <a:srgbClr val="70B1B6"/>
    <a:srgbClr val="EBF389"/>
    <a:srgbClr val="FF9393"/>
    <a:srgbClr val="C6D615"/>
    <a:srgbClr val="BADADC"/>
    <a:srgbClr val="A0AB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5033" autoAdjust="0"/>
  </p:normalViewPr>
  <p:slideViewPr>
    <p:cSldViewPr snapToGrid="0">
      <p:cViewPr varScale="1">
        <p:scale>
          <a:sx n="78" d="100"/>
          <a:sy n="78" d="100"/>
        </p:scale>
        <p:origin x="8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EE950D-D0DE-4A78-81D2-0FB9FCAA1552}" type="doc">
      <dgm:prSet loTypeId="urn:microsoft.com/office/officeart/2005/8/layout/cycle6" loCatId="cycle" qsTypeId="urn:microsoft.com/office/officeart/2005/8/quickstyle/3d2" qsCatId="3D" csTypeId="urn:microsoft.com/office/officeart/2005/8/colors/colorful1" csCatId="colorful" phldr="1"/>
      <dgm:spPr/>
      <dgm:t>
        <a:bodyPr/>
        <a:lstStyle/>
        <a:p>
          <a:endParaRPr lang="fr-FR"/>
        </a:p>
      </dgm:t>
    </dgm:pt>
    <dgm:pt modelId="{DEB91E89-8578-4A9A-8A92-F4A4887F331B}">
      <dgm:prSet phldrT="[Texte]" custT="1"/>
      <dgm:spPr>
        <a:solidFill>
          <a:srgbClr val="2B3568"/>
        </a:solidFill>
      </dgm:spPr>
      <dgm:t>
        <a:bodyPr/>
        <a:lstStyle/>
        <a:p>
          <a:r>
            <a:rPr lang="ar-MA" sz="1800" b="1" dirty="0">
              <a:solidFill>
                <a:schemeClr val="bg1"/>
              </a:solidFill>
              <a:latin typeface="Calibri" panose="020F0502020204030204" pitchFamily="34" charset="0"/>
              <a:ea typeface="Calibri" panose="020F0502020204030204" pitchFamily="34" charset="0"/>
              <a:cs typeface="Calibri" panose="020F0502020204030204" pitchFamily="34" charset="0"/>
            </a:rPr>
            <a:t>من نحن؟</a:t>
          </a:r>
          <a:endParaRPr lang="fr-FR" sz="1800" b="1" dirty="0">
            <a:solidFill>
              <a:schemeClr val="bg1"/>
            </a:solidFill>
            <a:latin typeface="Calibri" panose="020F0502020204030204" pitchFamily="34" charset="0"/>
            <a:ea typeface="Calibri" panose="020F0502020204030204" pitchFamily="34" charset="0"/>
            <a:cs typeface="Calibri" panose="020F0502020204030204" pitchFamily="34" charset="0"/>
          </a:endParaRPr>
        </a:p>
      </dgm:t>
    </dgm:pt>
    <dgm:pt modelId="{29C1326B-616A-49A0-9A26-C8A2659932DC}" type="parTrans" cxnId="{95AF88A6-4DA6-4222-89D7-EDB26EDBDBA4}">
      <dgm:prSet/>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ECAE1B59-B2F1-4B4F-B7DE-037C043B6787}" type="sibTrans" cxnId="{95AF88A6-4DA6-4222-89D7-EDB26EDBDBA4}">
      <dgm:prSet/>
      <dgm:spPr>
        <a:ln>
          <a:solidFill>
            <a:srgbClr val="2B3568"/>
          </a:solidFill>
        </a:ln>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3461AAE5-B307-4E57-B679-0FCB800F0F47}">
      <dgm:prSet phldrT="[Texte]" custT="1"/>
      <dgm:spPr>
        <a:solidFill>
          <a:srgbClr val="70B1B6"/>
        </a:solidFill>
        <a:scene3d>
          <a:camera prst="orthographicFront"/>
          <a:lightRig rig="threePt" dir="t">
            <a:rot lat="0" lon="0" rev="7500000"/>
          </a:lightRig>
        </a:scene3d>
      </dgm:spPr>
      <dgm:t>
        <a:bodyPr/>
        <a:lstStyle/>
        <a:p>
          <a:r>
            <a:rPr lang="ar-MA" sz="1800" b="1" dirty="0">
              <a:solidFill>
                <a:srgbClr val="2B3568"/>
              </a:solidFill>
              <a:latin typeface="Calibri" panose="020F0502020204030204" pitchFamily="34" charset="0"/>
              <a:ea typeface="Calibri" panose="020F0502020204030204" pitchFamily="34" charset="0"/>
              <a:cs typeface="Calibri" panose="020F0502020204030204" pitchFamily="34" charset="0"/>
            </a:rPr>
            <a:t>أين نحن في المكان والزمان؟</a:t>
          </a:r>
          <a:endParaRPr lang="fr-FR" sz="18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8A6DB861-CB41-4E33-8794-BB3AEF3F312B}" type="parTrans" cxnId="{E73EC382-BA8F-421C-825E-2C3DBBBCB27F}">
      <dgm:prSet/>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48C9F5FC-B69E-450B-8A31-1350257C6F0E}" type="sibTrans" cxnId="{E73EC382-BA8F-421C-825E-2C3DBBBCB27F}">
      <dgm:prSet/>
      <dgm:spPr>
        <a:solidFill>
          <a:srgbClr val="2B3568"/>
        </a:solidFill>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6B852C96-1674-4C5B-A928-6FE7464BB76A}">
      <dgm:prSet phldrT="[Texte]" custT="1"/>
      <dgm:spPr>
        <a:solidFill>
          <a:srgbClr val="FFC000"/>
        </a:solidFill>
      </dgm:spPr>
      <dgm:t>
        <a:bodyPr/>
        <a:lstStyle/>
        <a:p>
          <a:r>
            <a:rPr lang="ar-MA" sz="1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كيف نعبر عن مشاعرنا وعن أنفسنا؟ </a:t>
          </a:r>
          <a:endParaRPr lang="fr-FR" sz="1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B613CC5C-7539-4AC5-8A8F-F682DF2D4DD6}" type="parTrans" cxnId="{FC9F947D-AB7C-484B-A154-BA3914260A9C}">
      <dgm:prSet/>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BD24C764-F9A2-4CAD-98F6-7FFB9CA041C7}" type="sibTrans" cxnId="{FC9F947D-AB7C-484B-A154-BA3914260A9C}">
      <dgm:prSet/>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7E7528EF-DBDB-4D23-B14D-DE969840611F}">
      <dgm:prSet phldrT="[Texte]" custT="1"/>
      <dgm:spPr>
        <a:solidFill>
          <a:srgbClr val="FFC000"/>
        </a:solidFill>
      </dgm:spPr>
      <dgm:t>
        <a:bodyPr/>
        <a:lstStyle/>
        <a:p>
          <a:r>
            <a:rPr lang="ar-MA" sz="1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كيف يعمل العالم من حولنا؟ </a:t>
          </a:r>
          <a:endParaRPr lang="fr-FR" sz="1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5FD73498-0788-4F65-B382-20E404620C64}" type="parTrans" cxnId="{42496D92-1B1C-498F-9569-67C3B2755326}">
      <dgm:prSet/>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FA9CC556-86F1-456C-B589-3B19AD85BEF8}" type="sibTrans" cxnId="{42496D92-1B1C-498F-9569-67C3B2755326}">
      <dgm:prSet/>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B7D18145-D02A-4D82-AF08-80FD9444603D}">
      <dgm:prSet phldrT="[Texte]" custT="1"/>
      <dgm:spPr>
        <a:solidFill>
          <a:srgbClr val="70B1B6"/>
        </a:solidFill>
      </dgm:spPr>
      <dgm:t>
        <a:bodyPr/>
        <a:lstStyle/>
        <a:p>
          <a:r>
            <a:rPr lang="ar-MA" sz="1400" b="1" dirty="0">
              <a:solidFill>
                <a:srgbClr val="2B3568"/>
              </a:solidFill>
              <a:latin typeface="Calibri" panose="020F0502020204030204" pitchFamily="34" charset="0"/>
              <a:ea typeface="Calibri" panose="020F0502020204030204" pitchFamily="34" charset="0"/>
              <a:cs typeface="Calibri" panose="020F0502020204030204" pitchFamily="34" charset="0"/>
            </a:rPr>
            <a:t>نتقاسم الكوكب</a:t>
          </a:r>
        </a:p>
        <a:p>
          <a:r>
            <a:rPr lang="ar-MA" sz="1800" b="1" dirty="0">
              <a:solidFill>
                <a:srgbClr val="2B3568"/>
              </a:solidFill>
              <a:latin typeface="Calibri" panose="020F0502020204030204" pitchFamily="34" charset="0"/>
              <a:ea typeface="Calibri" panose="020F0502020204030204" pitchFamily="34" charset="0"/>
              <a:cs typeface="Calibri" panose="020F0502020204030204" pitchFamily="34" charset="0"/>
            </a:rPr>
            <a:t>كيف تعمل الطبيعة؟</a:t>
          </a:r>
          <a:endParaRPr lang="fr-FR" sz="18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07C37081-EE51-4DC4-85C7-B006D3343F07}" type="parTrans" cxnId="{641AEE86-93E9-452D-A579-3EFDB209C389}">
      <dgm:prSet/>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1B217FAB-F177-4BDE-BCC5-2EB25F59DDCB}" type="sibTrans" cxnId="{641AEE86-93E9-452D-A579-3EFDB209C389}">
      <dgm:prSet/>
      <dgm:spPr/>
      <dgm:t>
        <a:bodyPr/>
        <a:lstStyle/>
        <a:p>
          <a:endParaRPr lang="fr-FR" sz="1800" b="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gm:t>
    </dgm:pt>
    <dgm:pt modelId="{5340953F-D1D0-46EB-A662-3D990A0ACF13}" type="pres">
      <dgm:prSet presAssocID="{DCEE950D-D0DE-4A78-81D2-0FB9FCAA1552}" presName="cycle" presStyleCnt="0">
        <dgm:presLayoutVars>
          <dgm:dir/>
          <dgm:resizeHandles val="exact"/>
        </dgm:presLayoutVars>
      </dgm:prSet>
      <dgm:spPr/>
    </dgm:pt>
    <dgm:pt modelId="{863EF1E3-7BFA-4940-B0D7-5F8A2A3CD3C5}" type="pres">
      <dgm:prSet presAssocID="{DEB91E89-8578-4A9A-8A92-F4A4887F331B}" presName="node" presStyleLbl="node1" presStyleIdx="0" presStyleCnt="5">
        <dgm:presLayoutVars>
          <dgm:bulletEnabled val="1"/>
        </dgm:presLayoutVars>
      </dgm:prSet>
      <dgm:spPr/>
    </dgm:pt>
    <dgm:pt modelId="{A1F10F7B-6D88-4DF0-8E9D-FC5C7D5E21EE}" type="pres">
      <dgm:prSet presAssocID="{DEB91E89-8578-4A9A-8A92-F4A4887F331B}" presName="spNode" presStyleCnt="0"/>
      <dgm:spPr/>
    </dgm:pt>
    <dgm:pt modelId="{11A64107-14F1-4E03-BDF7-B4A298FAD922}" type="pres">
      <dgm:prSet presAssocID="{ECAE1B59-B2F1-4B4F-B7DE-037C043B6787}" presName="sibTrans" presStyleLbl="sibTrans1D1" presStyleIdx="0" presStyleCnt="5"/>
      <dgm:spPr/>
    </dgm:pt>
    <dgm:pt modelId="{770A292C-D764-435D-8BAD-3B31FA5F0925}" type="pres">
      <dgm:prSet presAssocID="{3461AAE5-B307-4E57-B679-0FCB800F0F47}" presName="node" presStyleLbl="node1" presStyleIdx="1" presStyleCnt="5">
        <dgm:presLayoutVars>
          <dgm:bulletEnabled val="1"/>
        </dgm:presLayoutVars>
      </dgm:prSet>
      <dgm:spPr/>
    </dgm:pt>
    <dgm:pt modelId="{C5F7FCFE-05CE-41F2-AE2C-05F6100289EB}" type="pres">
      <dgm:prSet presAssocID="{3461AAE5-B307-4E57-B679-0FCB800F0F47}" presName="spNode" presStyleCnt="0"/>
      <dgm:spPr/>
    </dgm:pt>
    <dgm:pt modelId="{26C532FB-E85B-457E-AF93-5DEFCB80FB46}" type="pres">
      <dgm:prSet presAssocID="{48C9F5FC-B69E-450B-8A31-1350257C6F0E}" presName="sibTrans" presStyleLbl="sibTrans1D1" presStyleIdx="1" presStyleCnt="5"/>
      <dgm:spPr/>
    </dgm:pt>
    <dgm:pt modelId="{EAE8B915-6A84-4376-8A02-BA154FBBBEAA}" type="pres">
      <dgm:prSet presAssocID="{6B852C96-1674-4C5B-A928-6FE7464BB76A}" presName="node" presStyleLbl="node1" presStyleIdx="2" presStyleCnt="5">
        <dgm:presLayoutVars>
          <dgm:bulletEnabled val="1"/>
        </dgm:presLayoutVars>
      </dgm:prSet>
      <dgm:spPr/>
    </dgm:pt>
    <dgm:pt modelId="{A3C62C96-A53A-4B4F-9BB7-51026624DFE6}" type="pres">
      <dgm:prSet presAssocID="{6B852C96-1674-4C5B-A928-6FE7464BB76A}" presName="spNode" presStyleCnt="0"/>
      <dgm:spPr/>
    </dgm:pt>
    <dgm:pt modelId="{8EE500CC-5243-4972-B58F-735B2E30BBA9}" type="pres">
      <dgm:prSet presAssocID="{BD24C764-F9A2-4CAD-98F6-7FFB9CA041C7}" presName="sibTrans" presStyleLbl="sibTrans1D1" presStyleIdx="2" presStyleCnt="5"/>
      <dgm:spPr/>
    </dgm:pt>
    <dgm:pt modelId="{3BC63BB5-15FB-429C-A587-6C8AF1F72F94}" type="pres">
      <dgm:prSet presAssocID="{7E7528EF-DBDB-4D23-B14D-DE969840611F}" presName="node" presStyleLbl="node1" presStyleIdx="3" presStyleCnt="5">
        <dgm:presLayoutVars>
          <dgm:bulletEnabled val="1"/>
        </dgm:presLayoutVars>
      </dgm:prSet>
      <dgm:spPr/>
    </dgm:pt>
    <dgm:pt modelId="{E34E185C-CA14-4DFF-BF9E-60C35A48D921}" type="pres">
      <dgm:prSet presAssocID="{7E7528EF-DBDB-4D23-B14D-DE969840611F}" presName="spNode" presStyleCnt="0"/>
      <dgm:spPr/>
    </dgm:pt>
    <dgm:pt modelId="{4689DEE1-39B4-44CB-A363-EC8304AE1582}" type="pres">
      <dgm:prSet presAssocID="{FA9CC556-86F1-456C-B589-3B19AD85BEF8}" presName="sibTrans" presStyleLbl="sibTrans1D1" presStyleIdx="3" presStyleCnt="5"/>
      <dgm:spPr/>
    </dgm:pt>
    <dgm:pt modelId="{8691CA95-0656-4ACE-AB9A-F73F3165D294}" type="pres">
      <dgm:prSet presAssocID="{B7D18145-D02A-4D82-AF08-80FD9444603D}" presName="node" presStyleLbl="node1" presStyleIdx="4" presStyleCnt="5">
        <dgm:presLayoutVars>
          <dgm:bulletEnabled val="1"/>
        </dgm:presLayoutVars>
      </dgm:prSet>
      <dgm:spPr/>
    </dgm:pt>
    <dgm:pt modelId="{26A79221-8873-466A-B684-95F2E12B00B3}" type="pres">
      <dgm:prSet presAssocID="{B7D18145-D02A-4D82-AF08-80FD9444603D}" presName="spNode" presStyleCnt="0"/>
      <dgm:spPr/>
    </dgm:pt>
    <dgm:pt modelId="{5BC60D7A-32E8-4C6D-ABC8-1A2F2F775E3A}" type="pres">
      <dgm:prSet presAssocID="{1B217FAB-F177-4BDE-BCC5-2EB25F59DDCB}" presName="sibTrans" presStyleLbl="sibTrans1D1" presStyleIdx="4" presStyleCnt="5"/>
      <dgm:spPr/>
    </dgm:pt>
  </dgm:ptLst>
  <dgm:cxnLst>
    <dgm:cxn modelId="{D1897E00-8FA1-480C-9927-4CC5BBB44513}" type="presOf" srcId="{6B852C96-1674-4C5B-A928-6FE7464BB76A}" destId="{EAE8B915-6A84-4376-8A02-BA154FBBBEAA}" srcOrd="0" destOrd="0" presId="urn:microsoft.com/office/officeart/2005/8/layout/cycle6"/>
    <dgm:cxn modelId="{31E70211-2E1B-4F21-B31A-CEB04A1A594C}" type="presOf" srcId="{7E7528EF-DBDB-4D23-B14D-DE969840611F}" destId="{3BC63BB5-15FB-429C-A587-6C8AF1F72F94}" srcOrd="0" destOrd="0" presId="urn:microsoft.com/office/officeart/2005/8/layout/cycle6"/>
    <dgm:cxn modelId="{1B701F3C-2172-46C9-8A5E-46126B32B70C}" type="presOf" srcId="{DCEE950D-D0DE-4A78-81D2-0FB9FCAA1552}" destId="{5340953F-D1D0-46EB-A662-3D990A0ACF13}" srcOrd="0" destOrd="0" presId="urn:microsoft.com/office/officeart/2005/8/layout/cycle6"/>
    <dgm:cxn modelId="{EECC3667-1744-450E-8F3A-C2C99406C6AF}" type="presOf" srcId="{B7D18145-D02A-4D82-AF08-80FD9444603D}" destId="{8691CA95-0656-4ACE-AB9A-F73F3165D294}" srcOrd="0" destOrd="0" presId="urn:microsoft.com/office/officeart/2005/8/layout/cycle6"/>
    <dgm:cxn modelId="{47DE3949-EBCA-42DC-8DD1-1C66D81D1CA4}" type="presOf" srcId="{BD24C764-F9A2-4CAD-98F6-7FFB9CA041C7}" destId="{8EE500CC-5243-4972-B58F-735B2E30BBA9}" srcOrd="0" destOrd="0" presId="urn:microsoft.com/office/officeart/2005/8/layout/cycle6"/>
    <dgm:cxn modelId="{C2B8C976-44A8-484E-A92A-1E3F84CEC6F6}" type="presOf" srcId="{DEB91E89-8578-4A9A-8A92-F4A4887F331B}" destId="{863EF1E3-7BFA-4940-B0D7-5F8A2A3CD3C5}" srcOrd="0" destOrd="0" presId="urn:microsoft.com/office/officeart/2005/8/layout/cycle6"/>
    <dgm:cxn modelId="{FC9F947D-AB7C-484B-A154-BA3914260A9C}" srcId="{DCEE950D-D0DE-4A78-81D2-0FB9FCAA1552}" destId="{6B852C96-1674-4C5B-A928-6FE7464BB76A}" srcOrd="2" destOrd="0" parTransId="{B613CC5C-7539-4AC5-8A8F-F682DF2D4DD6}" sibTransId="{BD24C764-F9A2-4CAD-98F6-7FFB9CA041C7}"/>
    <dgm:cxn modelId="{E73EC382-BA8F-421C-825E-2C3DBBBCB27F}" srcId="{DCEE950D-D0DE-4A78-81D2-0FB9FCAA1552}" destId="{3461AAE5-B307-4E57-B679-0FCB800F0F47}" srcOrd="1" destOrd="0" parTransId="{8A6DB861-CB41-4E33-8794-BB3AEF3F312B}" sibTransId="{48C9F5FC-B69E-450B-8A31-1350257C6F0E}"/>
    <dgm:cxn modelId="{641AEE86-93E9-452D-A579-3EFDB209C389}" srcId="{DCEE950D-D0DE-4A78-81D2-0FB9FCAA1552}" destId="{B7D18145-D02A-4D82-AF08-80FD9444603D}" srcOrd="4" destOrd="0" parTransId="{07C37081-EE51-4DC4-85C7-B006D3343F07}" sibTransId="{1B217FAB-F177-4BDE-BCC5-2EB25F59DDCB}"/>
    <dgm:cxn modelId="{42496D92-1B1C-498F-9569-67C3B2755326}" srcId="{DCEE950D-D0DE-4A78-81D2-0FB9FCAA1552}" destId="{7E7528EF-DBDB-4D23-B14D-DE969840611F}" srcOrd="3" destOrd="0" parTransId="{5FD73498-0788-4F65-B382-20E404620C64}" sibTransId="{FA9CC556-86F1-456C-B589-3B19AD85BEF8}"/>
    <dgm:cxn modelId="{7AC2A893-3500-4701-89E6-4B83B6220778}" type="presOf" srcId="{3461AAE5-B307-4E57-B679-0FCB800F0F47}" destId="{770A292C-D764-435D-8BAD-3B31FA5F0925}" srcOrd="0" destOrd="0" presId="urn:microsoft.com/office/officeart/2005/8/layout/cycle6"/>
    <dgm:cxn modelId="{95AF88A6-4DA6-4222-89D7-EDB26EDBDBA4}" srcId="{DCEE950D-D0DE-4A78-81D2-0FB9FCAA1552}" destId="{DEB91E89-8578-4A9A-8A92-F4A4887F331B}" srcOrd="0" destOrd="0" parTransId="{29C1326B-616A-49A0-9A26-C8A2659932DC}" sibTransId="{ECAE1B59-B2F1-4B4F-B7DE-037C043B6787}"/>
    <dgm:cxn modelId="{B59FC5A9-8EF9-4822-BBD6-FD23A1F8E333}" type="presOf" srcId="{FA9CC556-86F1-456C-B589-3B19AD85BEF8}" destId="{4689DEE1-39B4-44CB-A363-EC8304AE1582}" srcOrd="0" destOrd="0" presId="urn:microsoft.com/office/officeart/2005/8/layout/cycle6"/>
    <dgm:cxn modelId="{E89E21BA-B50C-45EB-9348-7FAAC86FB5C5}" type="presOf" srcId="{ECAE1B59-B2F1-4B4F-B7DE-037C043B6787}" destId="{11A64107-14F1-4E03-BDF7-B4A298FAD922}" srcOrd="0" destOrd="0" presId="urn:microsoft.com/office/officeart/2005/8/layout/cycle6"/>
    <dgm:cxn modelId="{AD5631C2-19A8-4A79-86C2-D8A1AA95AB00}" type="presOf" srcId="{48C9F5FC-B69E-450B-8A31-1350257C6F0E}" destId="{26C532FB-E85B-457E-AF93-5DEFCB80FB46}" srcOrd="0" destOrd="0" presId="urn:microsoft.com/office/officeart/2005/8/layout/cycle6"/>
    <dgm:cxn modelId="{9ACF47DC-8BA4-4F1A-86EA-C926340DC4F2}" type="presOf" srcId="{1B217FAB-F177-4BDE-BCC5-2EB25F59DDCB}" destId="{5BC60D7A-32E8-4C6D-ABC8-1A2F2F775E3A}" srcOrd="0" destOrd="0" presId="urn:microsoft.com/office/officeart/2005/8/layout/cycle6"/>
    <dgm:cxn modelId="{5FF2B82D-96C9-45AD-A0A7-866197E3BA81}" type="presParOf" srcId="{5340953F-D1D0-46EB-A662-3D990A0ACF13}" destId="{863EF1E3-7BFA-4940-B0D7-5F8A2A3CD3C5}" srcOrd="0" destOrd="0" presId="urn:microsoft.com/office/officeart/2005/8/layout/cycle6"/>
    <dgm:cxn modelId="{C0CF5266-E625-45CF-BD67-00571481ED4C}" type="presParOf" srcId="{5340953F-D1D0-46EB-A662-3D990A0ACF13}" destId="{A1F10F7B-6D88-4DF0-8E9D-FC5C7D5E21EE}" srcOrd="1" destOrd="0" presId="urn:microsoft.com/office/officeart/2005/8/layout/cycle6"/>
    <dgm:cxn modelId="{C9FB143F-96D8-4C8C-A5F5-8E17C6659601}" type="presParOf" srcId="{5340953F-D1D0-46EB-A662-3D990A0ACF13}" destId="{11A64107-14F1-4E03-BDF7-B4A298FAD922}" srcOrd="2" destOrd="0" presId="urn:microsoft.com/office/officeart/2005/8/layout/cycle6"/>
    <dgm:cxn modelId="{D6B45B71-81C1-460F-99B5-F006C57A1133}" type="presParOf" srcId="{5340953F-D1D0-46EB-A662-3D990A0ACF13}" destId="{770A292C-D764-435D-8BAD-3B31FA5F0925}" srcOrd="3" destOrd="0" presId="urn:microsoft.com/office/officeart/2005/8/layout/cycle6"/>
    <dgm:cxn modelId="{6225FF14-0BAC-4C33-93E8-F1AC0168E8CA}" type="presParOf" srcId="{5340953F-D1D0-46EB-A662-3D990A0ACF13}" destId="{C5F7FCFE-05CE-41F2-AE2C-05F6100289EB}" srcOrd="4" destOrd="0" presId="urn:microsoft.com/office/officeart/2005/8/layout/cycle6"/>
    <dgm:cxn modelId="{C7A59356-7321-48AA-B7CF-B4BF2DEF9CBF}" type="presParOf" srcId="{5340953F-D1D0-46EB-A662-3D990A0ACF13}" destId="{26C532FB-E85B-457E-AF93-5DEFCB80FB46}" srcOrd="5" destOrd="0" presId="urn:microsoft.com/office/officeart/2005/8/layout/cycle6"/>
    <dgm:cxn modelId="{7C36C681-4A7A-4C60-BAE3-C4E00D4B43A8}" type="presParOf" srcId="{5340953F-D1D0-46EB-A662-3D990A0ACF13}" destId="{EAE8B915-6A84-4376-8A02-BA154FBBBEAA}" srcOrd="6" destOrd="0" presId="urn:microsoft.com/office/officeart/2005/8/layout/cycle6"/>
    <dgm:cxn modelId="{79F69915-4102-4626-AE57-99E6D5A92D50}" type="presParOf" srcId="{5340953F-D1D0-46EB-A662-3D990A0ACF13}" destId="{A3C62C96-A53A-4B4F-9BB7-51026624DFE6}" srcOrd="7" destOrd="0" presId="urn:microsoft.com/office/officeart/2005/8/layout/cycle6"/>
    <dgm:cxn modelId="{963B8EB7-C8E9-4507-B881-DE5DA16388BD}" type="presParOf" srcId="{5340953F-D1D0-46EB-A662-3D990A0ACF13}" destId="{8EE500CC-5243-4972-B58F-735B2E30BBA9}" srcOrd="8" destOrd="0" presId="urn:microsoft.com/office/officeart/2005/8/layout/cycle6"/>
    <dgm:cxn modelId="{D93F8C7B-52A0-47A8-8ACE-B55170F23BD3}" type="presParOf" srcId="{5340953F-D1D0-46EB-A662-3D990A0ACF13}" destId="{3BC63BB5-15FB-429C-A587-6C8AF1F72F94}" srcOrd="9" destOrd="0" presId="urn:microsoft.com/office/officeart/2005/8/layout/cycle6"/>
    <dgm:cxn modelId="{BC3E7F69-476D-436C-807E-B76FEB101C0E}" type="presParOf" srcId="{5340953F-D1D0-46EB-A662-3D990A0ACF13}" destId="{E34E185C-CA14-4DFF-BF9E-60C35A48D921}" srcOrd="10" destOrd="0" presId="urn:microsoft.com/office/officeart/2005/8/layout/cycle6"/>
    <dgm:cxn modelId="{8A9C13B0-DCAE-4CEB-A5F9-9F0DA727E1AF}" type="presParOf" srcId="{5340953F-D1D0-46EB-A662-3D990A0ACF13}" destId="{4689DEE1-39B4-44CB-A363-EC8304AE1582}" srcOrd="11" destOrd="0" presId="urn:microsoft.com/office/officeart/2005/8/layout/cycle6"/>
    <dgm:cxn modelId="{EF1A9D1A-F468-48D2-AFF1-262409ADE359}" type="presParOf" srcId="{5340953F-D1D0-46EB-A662-3D990A0ACF13}" destId="{8691CA95-0656-4ACE-AB9A-F73F3165D294}" srcOrd="12" destOrd="0" presId="urn:microsoft.com/office/officeart/2005/8/layout/cycle6"/>
    <dgm:cxn modelId="{7B02DDAE-426E-4664-87EE-1007599051DD}" type="presParOf" srcId="{5340953F-D1D0-46EB-A662-3D990A0ACF13}" destId="{26A79221-8873-466A-B684-95F2E12B00B3}" srcOrd="13" destOrd="0" presId="urn:microsoft.com/office/officeart/2005/8/layout/cycle6"/>
    <dgm:cxn modelId="{5629227A-52A6-49F9-B378-D874AC23806F}" type="presParOf" srcId="{5340953F-D1D0-46EB-A662-3D990A0ACF13}" destId="{5BC60D7A-32E8-4C6D-ABC8-1A2F2F775E3A}" srcOrd="14"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FCFFB3-9268-4891-B4F4-B0B86A3A3537}"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fr-FR"/>
        </a:p>
      </dgm:t>
    </dgm:pt>
    <dgm:pt modelId="{56155059-C813-45BF-89A7-49EC98674BEC}">
      <dgm:prSet phldrT="[Texte]" custT="1"/>
      <dgm:spPr>
        <a:solidFill>
          <a:srgbClr val="EBF389"/>
        </a:solidFill>
      </dgm:spPr>
      <dgm:t>
        <a:bodyPr/>
        <a:lstStyle/>
        <a:p>
          <a:pPr marL="0" lvl="0" indent="0" algn="r" defTabSz="1422400">
            <a:lnSpc>
              <a:spcPct val="90000"/>
            </a:lnSpc>
            <a:spcBef>
              <a:spcPct val="0"/>
            </a:spcBef>
            <a:spcAft>
              <a:spcPct val="35000"/>
            </a:spcAft>
            <a:buNone/>
          </a:pPr>
          <a:r>
            <a:rPr lang="ar-MA"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1. افتتاح الدرس</a:t>
          </a:r>
          <a:endParaRPr lang="fr-FR"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90043872-14E2-4056-91FB-025ACCC6744E}" type="parTrans" cxnId="{19572A13-9DB5-4661-ACBE-98BFA53D8C75}">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1C523E5A-44F2-4C82-9C55-90643F1D86DE}" type="sibTrans" cxnId="{19572A13-9DB5-4661-ACBE-98BFA53D8C75}">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8126ED8D-B4B7-449D-98EE-CCC29104F8A7}">
      <dgm:prSet phldrT="[Texte]" custT="1"/>
      <dgm:spPr>
        <a:solidFill>
          <a:srgbClr val="EBF389"/>
        </a:solidFill>
      </dgm:spPr>
      <dgm:t>
        <a:bodyPr/>
        <a:lstStyle/>
        <a:p>
          <a:pPr marL="0" lvl="0" indent="0" algn="r" defTabSz="1422400">
            <a:lnSpc>
              <a:spcPct val="90000"/>
            </a:lnSpc>
            <a:spcBef>
              <a:spcPct val="0"/>
            </a:spcBef>
            <a:spcAft>
              <a:spcPct val="35000"/>
            </a:spcAft>
            <a:buNone/>
          </a:pPr>
          <a:r>
            <a:rPr lang="ar-MA"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2. نمذجة</a:t>
          </a:r>
          <a:endParaRPr lang="fr-FR"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FBA70A03-B614-4D0D-B5FB-F5F0CBACB9B9}" type="parTrans" cxnId="{B5627C20-06FF-4DF7-98D6-66C0E0C55C9C}">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330C7760-D25A-4D8F-961D-A8E0F448A78E}" type="sibTrans" cxnId="{B5627C20-06FF-4DF7-98D6-66C0E0C55C9C}">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C13BA9F8-CD5C-48F4-9217-2B2C0E511B9B}">
      <dgm:prSet phldrT="[Texte]" custT="1"/>
      <dgm:spPr>
        <a:solidFill>
          <a:srgbClr val="EBF389"/>
        </a:solidFill>
      </dgm:spPr>
      <dgm:t>
        <a:bodyPr/>
        <a:lstStyle/>
        <a:p>
          <a:r>
            <a:rPr lang="ar-MA" sz="2400" b="1" dirty="0">
              <a:solidFill>
                <a:srgbClr val="2B3568"/>
              </a:solidFill>
              <a:latin typeface="Calibri" panose="020F0502020204030204" pitchFamily="34" charset="0"/>
              <a:ea typeface="Calibri" panose="020F0502020204030204" pitchFamily="34" charset="0"/>
              <a:cs typeface="Calibri" panose="020F0502020204030204" pitchFamily="34" charset="0"/>
            </a:rPr>
            <a:t>3. ممارسة موجهة</a:t>
          </a:r>
          <a:endParaRPr lang="fr-FR" sz="24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9DC1BFF8-2423-4E28-BDA3-5449C8BAB4D8}" type="parTrans" cxnId="{F53D85FE-9691-4F0B-9593-86A2A7F96FE3}">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10630AE7-7416-4A50-8171-0DF1B542F1E9}" type="sibTrans" cxnId="{F53D85FE-9691-4F0B-9593-86A2A7F96FE3}">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73CF51EA-9ADB-4C01-914B-712CB8FA1BA7}">
      <dgm:prSet phldrT="[Texte]" custT="1"/>
      <dgm:spPr>
        <a:solidFill>
          <a:srgbClr val="EBF389"/>
        </a:solidFill>
      </dgm:spPr>
      <dgm:t>
        <a:bodyPr/>
        <a:lstStyle/>
        <a:p>
          <a:r>
            <a:rPr lang="ar-MA"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4. ممارسة مستقلة</a:t>
          </a:r>
          <a:endParaRPr lang="fr-FR"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3BF2F681-A2AF-4172-8A4B-50DED17EECDF}" type="parTrans" cxnId="{C8485826-74F7-43C3-B915-1C955C090E56}">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75AB15F1-CF09-4FD7-90B2-6CFC5E831DA1}" type="sibTrans" cxnId="{C8485826-74F7-43C3-B915-1C955C090E56}">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C1D7039D-A2C9-4897-9E04-9C518E07B71C}">
      <dgm:prSet phldrT="[Texte]" custT="1"/>
      <dgm:spPr>
        <a:solidFill>
          <a:srgbClr val="EBF389"/>
        </a:solidFill>
      </dgm:spPr>
      <dgm:t>
        <a:bodyPr/>
        <a:lstStyle/>
        <a:p>
          <a:pPr marL="0" lvl="0" indent="0" algn="r" defTabSz="1422400">
            <a:lnSpc>
              <a:spcPct val="90000"/>
            </a:lnSpc>
            <a:spcBef>
              <a:spcPct val="0"/>
            </a:spcBef>
            <a:spcAft>
              <a:spcPct val="35000"/>
            </a:spcAft>
            <a:buNone/>
          </a:pPr>
          <a:r>
            <a:rPr lang="ar-MA"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5. اختتام الدرس</a:t>
          </a:r>
          <a:endParaRPr lang="fr-FR"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02D76946-5E3F-4D0E-A88F-ABF31C1A480E}" type="parTrans" cxnId="{275D0E20-EFD0-4037-B4C4-4E5C06A5CEC5}">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5A5EC060-BE76-4D06-A9E7-ECBC14E77926}" type="sibTrans" cxnId="{275D0E20-EFD0-4037-B4C4-4E5C06A5CEC5}">
      <dgm:prSet/>
      <dgm:spPr/>
      <dgm:t>
        <a:bodyPr/>
        <a:lstStyle/>
        <a:p>
          <a:endParaRPr lang="fr-FR" sz="1400">
            <a:solidFill>
              <a:srgbClr val="2B3568"/>
            </a:solidFill>
            <a:latin typeface="Calibri" panose="020F0502020204030204" pitchFamily="34" charset="0"/>
            <a:ea typeface="Calibri" panose="020F0502020204030204" pitchFamily="34" charset="0"/>
            <a:cs typeface="Calibri" panose="020F0502020204030204" pitchFamily="34" charset="0"/>
          </a:endParaRPr>
        </a:p>
      </dgm:t>
    </dgm:pt>
    <dgm:pt modelId="{1B0F742A-0DB9-4AD2-9AD5-5122327FB0ED}" type="pres">
      <dgm:prSet presAssocID="{9CFCFFB3-9268-4891-B4F4-B0B86A3A3537}" presName="linear" presStyleCnt="0">
        <dgm:presLayoutVars>
          <dgm:dir val="rev"/>
          <dgm:animLvl val="lvl"/>
          <dgm:resizeHandles val="exact"/>
        </dgm:presLayoutVars>
      </dgm:prSet>
      <dgm:spPr/>
    </dgm:pt>
    <dgm:pt modelId="{E501F63A-8928-4B2B-9EEA-100157A6F655}" type="pres">
      <dgm:prSet presAssocID="{56155059-C813-45BF-89A7-49EC98674BEC}" presName="parentLin" presStyleCnt="0"/>
      <dgm:spPr/>
    </dgm:pt>
    <dgm:pt modelId="{64FA6966-5F2F-4383-914B-35EC952E2FF5}" type="pres">
      <dgm:prSet presAssocID="{56155059-C813-45BF-89A7-49EC98674BEC}" presName="parentLeftMargin" presStyleLbl="node1" presStyleIdx="0" presStyleCnt="5"/>
      <dgm:spPr/>
    </dgm:pt>
    <dgm:pt modelId="{B8274138-99D2-4575-A28E-DD7AD7951732}" type="pres">
      <dgm:prSet presAssocID="{56155059-C813-45BF-89A7-49EC98674BEC}" presName="parentText" presStyleLbl="node1" presStyleIdx="0" presStyleCnt="5" custLinFactNeighborX="2056" custLinFactNeighborY="8280">
        <dgm:presLayoutVars>
          <dgm:chMax val="0"/>
          <dgm:bulletEnabled val="1"/>
        </dgm:presLayoutVars>
      </dgm:prSet>
      <dgm:spPr/>
    </dgm:pt>
    <dgm:pt modelId="{1BDC8F1C-2D11-4FD0-9713-A1424D1F4983}" type="pres">
      <dgm:prSet presAssocID="{56155059-C813-45BF-89A7-49EC98674BEC}" presName="negativeSpace" presStyleCnt="0"/>
      <dgm:spPr/>
    </dgm:pt>
    <dgm:pt modelId="{23C574D6-EC25-4C46-9AE0-68A8EA6B3F00}" type="pres">
      <dgm:prSet presAssocID="{56155059-C813-45BF-89A7-49EC98674BEC}" presName="childText" presStyleLbl="conFgAcc1" presStyleIdx="0" presStyleCnt="5">
        <dgm:presLayoutVars>
          <dgm:bulletEnabled val="1"/>
        </dgm:presLayoutVars>
      </dgm:prSet>
      <dgm:spPr>
        <a:ln>
          <a:solidFill>
            <a:srgbClr val="2B3568"/>
          </a:solidFill>
        </a:ln>
      </dgm:spPr>
    </dgm:pt>
    <dgm:pt modelId="{2A90E899-8582-49B4-9A49-EA642ACBF37B}" type="pres">
      <dgm:prSet presAssocID="{1C523E5A-44F2-4C82-9C55-90643F1D86DE}" presName="spaceBetweenRectangles" presStyleCnt="0"/>
      <dgm:spPr/>
    </dgm:pt>
    <dgm:pt modelId="{E3BDF901-2C27-4015-8372-29388F55324F}" type="pres">
      <dgm:prSet presAssocID="{8126ED8D-B4B7-449D-98EE-CCC29104F8A7}" presName="parentLin" presStyleCnt="0"/>
      <dgm:spPr/>
    </dgm:pt>
    <dgm:pt modelId="{F628313C-B980-400B-8A98-0544C2D9DFD6}" type="pres">
      <dgm:prSet presAssocID="{8126ED8D-B4B7-449D-98EE-CCC29104F8A7}" presName="parentLeftMargin" presStyleLbl="node1" presStyleIdx="0" presStyleCnt="5"/>
      <dgm:spPr/>
    </dgm:pt>
    <dgm:pt modelId="{5076CBE1-CFAA-4340-8196-674004AA7683}" type="pres">
      <dgm:prSet presAssocID="{8126ED8D-B4B7-449D-98EE-CCC29104F8A7}" presName="parentText" presStyleLbl="node1" presStyleIdx="1" presStyleCnt="5" custLinFactNeighborX="12500">
        <dgm:presLayoutVars>
          <dgm:chMax val="0"/>
          <dgm:bulletEnabled val="1"/>
        </dgm:presLayoutVars>
      </dgm:prSet>
      <dgm:spPr/>
    </dgm:pt>
    <dgm:pt modelId="{758B0B21-CD6D-48F4-807E-670513C06F34}" type="pres">
      <dgm:prSet presAssocID="{8126ED8D-B4B7-449D-98EE-CCC29104F8A7}" presName="negativeSpace" presStyleCnt="0"/>
      <dgm:spPr/>
    </dgm:pt>
    <dgm:pt modelId="{5A3C2D05-BE15-4291-8292-4CED023D344B}" type="pres">
      <dgm:prSet presAssocID="{8126ED8D-B4B7-449D-98EE-CCC29104F8A7}" presName="childText" presStyleLbl="conFgAcc1" presStyleIdx="1" presStyleCnt="5">
        <dgm:presLayoutVars>
          <dgm:bulletEnabled val="1"/>
        </dgm:presLayoutVars>
      </dgm:prSet>
      <dgm:spPr>
        <a:ln>
          <a:solidFill>
            <a:srgbClr val="2B3568"/>
          </a:solidFill>
        </a:ln>
      </dgm:spPr>
    </dgm:pt>
    <dgm:pt modelId="{58736AB2-9E07-4E62-B836-09A7D853AEB1}" type="pres">
      <dgm:prSet presAssocID="{330C7760-D25A-4D8F-961D-A8E0F448A78E}" presName="spaceBetweenRectangles" presStyleCnt="0"/>
      <dgm:spPr/>
    </dgm:pt>
    <dgm:pt modelId="{0487E8A9-A8C9-4FDE-81CF-5BC965ADE265}" type="pres">
      <dgm:prSet presAssocID="{C13BA9F8-CD5C-48F4-9217-2B2C0E511B9B}" presName="parentLin" presStyleCnt="0"/>
      <dgm:spPr/>
    </dgm:pt>
    <dgm:pt modelId="{F93D807B-006C-4EB0-AD11-137D1800D83A}" type="pres">
      <dgm:prSet presAssocID="{C13BA9F8-CD5C-48F4-9217-2B2C0E511B9B}" presName="parentLeftMargin" presStyleLbl="node1" presStyleIdx="1" presStyleCnt="5"/>
      <dgm:spPr/>
    </dgm:pt>
    <dgm:pt modelId="{4048A22D-D08E-4E03-A100-91034BC80C1E}" type="pres">
      <dgm:prSet presAssocID="{C13BA9F8-CD5C-48F4-9217-2B2C0E511B9B}" presName="parentText" presStyleLbl="node1" presStyleIdx="2" presStyleCnt="5">
        <dgm:presLayoutVars>
          <dgm:chMax val="0"/>
          <dgm:bulletEnabled val="1"/>
        </dgm:presLayoutVars>
      </dgm:prSet>
      <dgm:spPr/>
    </dgm:pt>
    <dgm:pt modelId="{41B38BCE-7CB8-4CCD-BB24-385B74D88E6D}" type="pres">
      <dgm:prSet presAssocID="{C13BA9F8-CD5C-48F4-9217-2B2C0E511B9B}" presName="negativeSpace" presStyleCnt="0"/>
      <dgm:spPr/>
    </dgm:pt>
    <dgm:pt modelId="{880464BE-25BF-406F-9396-02BF0254E1F1}" type="pres">
      <dgm:prSet presAssocID="{C13BA9F8-CD5C-48F4-9217-2B2C0E511B9B}" presName="childText" presStyleLbl="conFgAcc1" presStyleIdx="2" presStyleCnt="5">
        <dgm:presLayoutVars>
          <dgm:bulletEnabled val="1"/>
        </dgm:presLayoutVars>
      </dgm:prSet>
      <dgm:spPr>
        <a:ln>
          <a:solidFill>
            <a:srgbClr val="2B3568"/>
          </a:solidFill>
        </a:ln>
      </dgm:spPr>
    </dgm:pt>
    <dgm:pt modelId="{D838215E-FABF-4987-9113-9F47F92B8695}" type="pres">
      <dgm:prSet presAssocID="{10630AE7-7416-4A50-8171-0DF1B542F1E9}" presName="spaceBetweenRectangles" presStyleCnt="0"/>
      <dgm:spPr/>
    </dgm:pt>
    <dgm:pt modelId="{2CB29C40-BDF6-447B-A9A5-94FD43F6B652}" type="pres">
      <dgm:prSet presAssocID="{73CF51EA-9ADB-4C01-914B-712CB8FA1BA7}" presName="parentLin" presStyleCnt="0"/>
      <dgm:spPr/>
    </dgm:pt>
    <dgm:pt modelId="{F3A87A8E-3B4C-4E9B-BB32-96D54C1A8301}" type="pres">
      <dgm:prSet presAssocID="{73CF51EA-9ADB-4C01-914B-712CB8FA1BA7}" presName="parentLeftMargin" presStyleLbl="node1" presStyleIdx="2" presStyleCnt="5"/>
      <dgm:spPr/>
    </dgm:pt>
    <dgm:pt modelId="{44BFEE07-BED6-4FC3-8536-DEAFABE29305}" type="pres">
      <dgm:prSet presAssocID="{73CF51EA-9ADB-4C01-914B-712CB8FA1BA7}" presName="parentText" presStyleLbl="node1" presStyleIdx="3" presStyleCnt="5">
        <dgm:presLayoutVars>
          <dgm:chMax val="0"/>
          <dgm:bulletEnabled val="1"/>
        </dgm:presLayoutVars>
      </dgm:prSet>
      <dgm:spPr/>
    </dgm:pt>
    <dgm:pt modelId="{7993030D-E68E-4DD5-838F-862C9C079A60}" type="pres">
      <dgm:prSet presAssocID="{73CF51EA-9ADB-4C01-914B-712CB8FA1BA7}" presName="negativeSpace" presStyleCnt="0"/>
      <dgm:spPr/>
    </dgm:pt>
    <dgm:pt modelId="{BDF6BC60-0140-41CA-8F56-E773DB1FC9A1}" type="pres">
      <dgm:prSet presAssocID="{73CF51EA-9ADB-4C01-914B-712CB8FA1BA7}" presName="childText" presStyleLbl="conFgAcc1" presStyleIdx="3" presStyleCnt="5">
        <dgm:presLayoutVars>
          <dgm:bulletEnabled val="1"/>
        </dgm:presLayoutVars>
      </dgm:prSet>
      <dgm:spPr>
        <a:ln>
          <a:solidFill>
            <a:srgbClr val="2B3568"/>
          </a:solidFill>
        </a:ln>
      </dgm:spPr>
    </dgm:pt>
    <dgm:pt modelId="{32ADA599-7A8A-4094-AB10-D7AEC6CD35E5}" type="pres">
      <dgm:prSet presAssocID="{75AB15F1-CF09-4FD7-90B2-6CFC5E831DA1}" presName="spaceBetweenRectangles" presStyleCnt="0"/>
      <dgm:spPr/>
    </dgm:pt>
    <dgm:pt modelId="{4E4AC8E5-F6EC-4070-B38E-EE468CDE872F}" type="pres">
      <dgm:prSet presAssocID="{C1D7039D-A2C9-4897-9E04-9C518E07B71C}" presName="parentLin" presStyleCnt="0"/>
      <dgm:spPr/>
    </dgm:pt>
    <dgm:pt modelId="{63D72F9C-CEDE-46DA-BE05-576A1AA04C85}" type="pres">
      <dgm:prSet presAssocID="{C1D7039D-A2C9-4897-9E04-9C518E07B71C}" presName="parentLeftMargin" presStyleLbl="node1" presStyleIdx="3" presStyleCnt="5"/>
      <dgm:spPr/>
    </dgm:pt>
    <dgm:pt modelId="{54D18CCE-7693-492A-B572-45A32BBD5733}" type="pres">
      <dgm:prSet presAssocID="{C1D7039D-A2C9-4897-9E04-9C518E07B71C}" presName="parentText" presStyleLbl="node1" presStyleIdx="4" presStyleCnt="5">
        <dgm:presLayoutVars>
          <dgm:chMax val="0"/>
          <dgm:bulletEnabled val="1"/>
        </dgm:presLayoutVars>
      </dgm:prSet>
      <dgm:spPr/>
    </dgm:pt>
    <dgm:pt modelId="{A1791C70-7BB3-4FDE-8230-ABA7676D64DA}" type="pres">
      <dgm:prSet presAssocID="{C1D7039D-A2C9-4897-9E04-9C518E07B71C}" presName="negativeSpace" presStyleCnt="0"/>
      <dgm:spPr/>
    </dgm:pt>
    <dgm:pt modelId="{C8E70144-E822-40D6-8EDF-21C52A69180E}" type="pres">
      <dgm:prSet presAssocID="{C1D7039D-A2C9-4897-9E04-9C518E07B71C}" presName="childText" presStyleLbl="conFgAcc1" presStyleIdx="4" presStyleCnt="5">
        <dgm:presLayoutVars>
          <dgm:bulletEnabled val="1"/>
        </dgm:presLayoutVars>
      </dgm:prSet>
      <dgm:spPr>
        <a:ln>
          <a:solidFill>
            <a:srgbClr val="2B3568"/>
          </a:solidFill>
        </a:ln>
      </dgm:spPr>
    </dgm:pt>
  </dgm:ptLst>
  <dgm:cxnLst>
    <dgm:cxn modelId="{4124BC0C-12B5-41DF-9AB0-A02DB45B9DD6}" type="presOf" srcId="{C13BA9F8-CD5C-48F4-9217-2B2C0E511B9B}" destId="{F93D807B-006C-4EB0-AD11-137D1800D83A}" srcOrd="0" destOrd="0" presId="urn:microsoft.com/office/officeart/2005/8/layout/list1"/>
    <dgm:cxn modelId="{19572A13-9DB5-4661-ACBE-98BFA53D8C75}" srcId="{9CFCFFB3-9268-4891-B4F4-B0B86A3A3537}" destId="{56155059-C813-45BF-89A7-49EC98674BEC}" srcOrd="0" destOrd="0" parTransId="{90043872-14E2-4056-91FB-025ACCC6744E}" sibTransId="{1C523E5A-44F2-4C82-9C55-90643F1D86DE}"/>
    <dgm:cxn modelId="{275D0E20-EFD0-4037-B4C4-4E5C06A5CEC5}" srcId="{9CFCFFB3-9268-4891-B4F4-B0B86A3A3537}" destId="{C1D7039D-A2C9-4897-9E04-9C518E07B71C}" srcOrd="4" destOrd="0" parTransId="{02D76946-5E3F-4D0E-A88F-ABF31C1A480E}" sibTransId="{5A5EC060-BE76-4D06-A9E7-ECBC14E77926}"/>
    <dgm:cxn modelId="{B5627C20-06FF-4DF7-98D6-66C0E0C55C9C}" srcId="{9CFCFFB3-9268-4891-B4F4-B0B86A3A3537}" destId="{8126ED8D-B4B7-449D-98EE-CCC29104F8A7}" srcOrd="1" destOrd="0" parTransId="{FBA70A03-B614-4D0D-B5FB-F5F0CBACB9B9}" sibTransId="{330C7760-D25A-4D8F-961D-A8E0F448A78E}"/>
    <dgm:cxn modelId="{C8485826-74F7-43C3-B915-1C955C090E56}" srcId="{9CFCFFB3-9268-4891-B4F4-B0B86A3A3537}" destId="{73CF51EA-9ADB-4C01-914B-712CB8FA1BA7}" srcOrd="3" destOrd="0" parTransId="{3BF2F681-A2AF-4172-8A4B-50DED17EECDF}" sibTransId="{75AB15F1-CF09-4FD7-90B2-6CFC5E831DA1}"/>
    <dgm:cxn modelId="{0D9C4835-7848-4FF6-8DCA-43786294DD89}" type="presOf" srcId="{C13BA9F8-CD5C-48F4-9217-2B2C0E511B9B}" destId="{4048A22D-D08E-4E03-A100-91034BC80C1E}" srcOrd="1" destOrd="0" presId="urn:microsoft.com/office/officeart/2005/8/layout/list1"/>
    <dgm:cxn modelId="{447D1B69-E0C7-4D42-8BB0-A8B4461B2A05}" type="presOf" srcId="{9CFCFFB3-9268-4891-B4F4-B0B86A3A3537}" destId="{1B0F742A-0DB9-4AD2-9AD5-5122327FB0ED}" srcOrd="0" destOrd="0" presId="urn:microsoft.com/office/officeart/2005/8/layout/list1"/>
    <dgm:cxn modelId="{DADEE14B-C441-4396-B74C-50D21E51983D}" type="presOf" srcId="{8126ED8D-B4B7-449D-98EE-CCC29104F8A7}" destId="{F628313C-B980-400B-8A98-0544C2D9DFD6}" srcOrd="0" destOrd="0" presId="urn:microsoft.com/office/officeart/2005/8/layout/list1"/>
    <dgm:cxn modelId="{798DEF72-B25B-4DFE-92CA-72FF76C5B134}" type="presOf" srcId="{C1D7039D-A2C9-4897-9E04-9C518E07B71C}" destId="{63D72F9C-CEDE-46DA-BE05-576A1AA04C85}" srcOrd="0" destOrd="0" presId="urn:microsoft.com/office/officeart/2005/8/layout/list1"/>
    <dgm:cxn modelId="{1438A18A-FC9F-4C02-99DF-C03927F5F6F4}" type="presOf" srcId="{8126ED8D-B4B7-449D-98EE-CCC29104F8A7}" destId="{5076CBE1-CFAA-4340-8196-674004AA7683}" srcOrd="1" destOrd="0" presId="urn:microsoft.com/office/officeart/2005/8/layout/list1"/>
    <dgm:cxn modelId="{846F9AAA-D9C3-485B-A550-8D5B5CFE8AA7}" type="presOf" srcId="{73CF51EA-9ADB-4C01-914B-712CB8FA1BA7}" destId="{F3A87A8E-3B4C-4E9B-BB32-96D54C1A8301}" srcOrd="0" destOrd="0" presId="urn:microsoft.com/office/officeart/2005/8/layout/list1"/>
    <dgm:cxn modelId="{B37F6AC0-5E99-4B88-8A0D-7D1E5EE38D37}" type="presOf" srcId="{C1D7039D-A2C9-4897-9E04-9C518E07B71C}" destId="{54D18CCE-7693-492A-B572-45A32BBD5733}" srcOrd="1" destOrd="0" presId="urn:microsoft.com/office/officeart/2005/8/layout/list1"/>
    <dgm:cxn modelId="{896D5BCD-7B87-49DE-8DF4-AF0262D4FE1A}" type="presOf" srcId="{73CF51EA-9ADB-4C01-914B-712CB8FA1BA7}" destId="{44BFEE07-BED6-4FC3-8536-DEAFABE29305}" srcOrd="1" destOrd="0" presId="urn:microsoft.com/office/officeart/2005/8/layout/list1"/>
    <dgm:cxn modelId="{1998C4D4-9A24-4361-9231-23F0DA5A8923}" type="presOf" srcId="{56155059-C813-45BF-89A7-49EC98674BEC}" destId="{B8274138-99D2-4575-A28E-DD7AD7951732}" srcOrd="1" destOrd="0" presId="urn:microsoft.com/office/officeart/2005/8/layout/list1"/>
    <dgm:cxn modelId="{98718EF3-1386-47CA-808A-B8909370426C}" type="presOf" srcId="{56155059-C813-45BF-89A7-49EC98674BEC}" destId="{64FA6966-5F2F-4383-914B-35EC952E2FF5}" srcOrd="0" destOrd="0" presId="urn:microsoft.com/office/officeart/2005/8/layout/list1"/>
    <dgm:cxn modelId="{F53D85FE-9691-4F0B-9593-86A2A7F96FE3}" srcId="{9CFCFFB3-9268-4891-B4F4-B0B86A3A3537}" destId="{C13BA9F8-CD5C-48F4-9217-2B2C0E511B9B}" srcOrd="2" destOrd="0" parTransId="{9DC1BFF8-2423-4E28-BDA3-5449C8BAB4D8}" sibTransId="{10630AE7-7416-4A50-8171-0DF1B542F1E9}"/>
    <dgm:cxn modelId="{7858FE19-F8DE-4C1E-B391-A159A73220DA}" type="presParOf" srcId="{1B0F742A-0DB9-4AD2-9AD5-5122327FB0ED}" destId="{E501F63A-8928-4B2B-9EEA-100157A6F655}" srcOrd="0" destOrd="0" presId="urn:microsoft.com/office/officeart/2005/8/layout/list1"/>
    <dgm:cxn modelId="{C9E698F9-B3CD-43C8-AA54-ECC9CB9CC846}" type="presParOf" srcId="{E501F63A-8928-4B2B-9EEA-100157A6F655}" destId="{64FA6966-5F2F-4383-914B-35EC952E2FF5}" srcOrd="0" destOrd="0" presId="urn:microsoft.com/office/officeart/2005/8/layout/list1"/>
    <dgm:cxn modelId="{9961E98F-AD61-42C5-8C38-3DC3C131FB52}" type="presParOf" srcId="{E501F63A-8928-4B2B-9EEA-100157A6F655}" destId="{B8274138-99D2-4575-A28E-DD7AD7951732}" srcOrd="1" destOrd="0" presId="urn:microsoft.com/office/officeart/2005/8/layout/list1"/>
    <dgm:cxn modelId="{5B9D8C84-05FC-43A6-9309-D065BB62FAE1}" type="presParOf" srcId="{1B0F742A-0DB9-4AD2-9AD5-5122327FB0ED}" destId="{1BDC8F1C-2D11-4FD0-9713-A1424D1F4983}" srcOrd="1" destOrd="0" presId="urn:microsoft.com/office/officeart/2005/8/layout/list1"/>
    <dgm:cxn modelId="{954A0033-3590-49C4-8CA9-1ADC9B057E97}" type="presParOf" srcId="{1B0F742A-0DB9-4AD2-9AD5-5122327FB0ED}" destId="{23C574D6-EC25-4C46-9AE0-68A8EA6B3F00}" srcOrd="2" destOrd="0" presId="urn:microsoft.com/office/officeart/2005/8/layout/list1"/>
    <dgm:cxn modelId="{2CB27C88-0411-432E-B60D-19528186CC5F}" type="presParOf" srcId="{1B0F742A-0DB9-4AD2-9AD5-5122327FB0ED}" destId="{2A90E899-8582-49B4-9A49-EA642ACBF37B}" srcOrd="3" destOrd="0" presId="urn:microsoft.com/office/officeart/2005/8/layout/list1"/>
    <dgm:cxn modelId="{A348FC25-ABAE-4F97-896C-76A5B328AAED}" type="presParOf" srcId="{1B0F742A-0DB9-4AD2-9AD5-5122327FB0ED}" destId="{E3BDF901-2C27-4015-8372-29388F55324F}" srcOrd="4" destOrd="0" presId="urn:microsoft.com/office/officeart/2005/8/layout/list1"/>
    <dgm:cxn modelId="{DE4A5FE9-2A1F-4E72-945C-89FD36740AE2}" type="presParOf" srcId="{E3BDF901-2C27-4015-8372-29388F55324F}" destId="{F628313C-B980-400B-8A98-0544C2D9DFD6}" srcOrd="0" destOrd="0" presId="urn:microsoft.com/office/officeart/2005/8/layout/list1"/>
    <dgm:cxn modelId="{C76B41F9-1A5E-4D19-AAEF-3893F9964922}" type="presParOf" srcId="{E3BDF901-2C27-4015-8372-29388F55324F}" destId="{5076CBE1-CFAA-4340-8196-674004AA7683}" srcOrd="1" destOrd="0" presId="urn:microsoft.com/office/officeart/2005/8/layout/list1"/>
    <dgm:cxn modelId="{3AD14819-D08A-4740-8419-B19F99E725B8}" type="presParOf" srcId="{1B0F742A-0DB9-4AD2-9AD5-5122327FB0ED}" destId="{758B0B21-CD6D-48F4-807E-670513C06F34}" srcOrd="5" destOrd="0" presId="urn:microsoft.com/office/officeart/2005/8/layout/list1"/>
    <dgm:cxn modelId="{6596D8B4-2EF4-46F7-AD6C-0C85C79793AC}" type="presParOf" srcId="{1B0F742A-0DB9-4AD2-9AD5-5122327FB0ED}" destId="{5A3C2D05-BE15-4291-8292-4CED023D344B}" srcOrd="6" destOrd="0" presId="urn:microsoft.com/office/officeart/2005/8/layout/list1"/>
    <dgm:cxn modelId="{6A06C765-3485-4033-80C4-2B28FBBFE906}" type="presParOf" srcId="{1B0F742A-0DB9-4AD2-9AD5-5122327FB0ED}" destId="{58736AB2-9E07-4E62-B836-09A7D853AEB1}" srcOrd="7" destOrd="0" presId="urn:microsoft.com/office/officeart/2005/8/layout/list1"/>
    <dgm:cxn modelId="{6FFE23C1-267D-484A-BB38-4424644D139F}" type="presParOf" srcId="{1B0F742A-0DB9-4AD2-9AD5-5122327FB0ED}" destId="{0487E8A9-A8C9-4FDE-81CF-5BC965ADE265}" srcOrd="8" destOrd="0" presId="urn:microsoft.com/office/officeart/2005/8/layout/list1"/>
    <dgm:cxn modelId="{A5E1D39E-C692-493B-9640-A39B827567F7}" type="presParOf" srcId="{0487E8A9-A8C9-4FDE-81CF-5BC965ADE265}" destId="{F93D807B-006C-4EB0-AD11-137D1800D83A}" srcOrd="0" destOrd="0" presId="urn:microsoft.com/office/officeart/2005/8/layout/list1"/>
    <dgm:cxn modelId="{A8B8ECD5-3643-4195-B521-49C8AD56171B}" type="presParOf" srcId="{0487E8A9-A8C9-4FDE-81CF-5BC965ADE265}" destId="{4048A22D-D08E-4E03-A100-91034BC80C1E}" srcOrd="1" destOrd="0" presId="urn:microsoft.com/office/officeart/2005/8/layout/list1"/>
    <dgm:cxn modelId="{68425AD6-E3A3-431D-B130-C24F70945D46}" type="presParOf" srcId="{1B0F742A-0DB9-4AD2-9AD5-5122327FB0ED}" destId="{41B38BCE-7CB8-4CCD-BB24-385B74D88E6D}" srcOrd="9" destOrd="0" presId="urn:microsoft.com/office/officeart/2005/8/layout/list1"/>
    <dgm:cxn modelId="{7507C5CB-7C70-4A7E-B149-3F8C0DA3E019}" type="presParOf" srcId="{1B0F742A-0DB9-4AD2-9AD5-5122327FB0ED}" destId="{880464BE-25BF-406F-9396-02BF0254E1F1}" srcOrd="10" destOrd="0" presId="urn:microsoft.com/office/officeart/2005/8/layout/list1"/>
    <dgm:cxn modelId="{1E7EBA81-8D29-4ABA-83DF-10B660C5895B}" type="presParOf" srcId="{1B0F742A-0DB9-4AD2-9AD5-5122327FB0ED}" destId="{D838215E-FABF-4987-9113-9F47F92B8695}" srcOrd="11" destOrd="0" presId="urn:microsoft.com/office/officeart/2005/8/layout/list1"/>
    <dgm:cxn modelId="{1CF6AAAC-6145-4864-9216-CA5C1B3AE3AE}" type="presParOf" srcId="{1B0F742A-0DB9-4AD2-9AD5-5122327FB0ED}" destId="{2CB29C40-BDF6-447B-A9A5-94FD43F6B652}" srcOrd="12" destOrd="0" presId="urn:microsoft.com/office/officeart/2005/8/layout/list1"/>
    <dgm:cxn modelId="{CFA587B0-79A7-4CF0-AC98-3CB42BEE0B6C}" type="presParOf" srcId="{2CB29C40-BDF6-447B-A9A5-94FD43F6B652}" destId="{F3A87A8E-3B4C-4E9B-BB32-96D54C1A8301}" srcOrd="0" destOrd="0" presId="urn:microsoft.com/office/officeart/2005/8/layout/list1"/>
    <dgm:cxn modelId="{40376921-C4AB-43EE-BA1E-C9CAF445BF6B}" type="presParOf" srcId="{2CB29C40-BDF6-447B-A9A5-94FD43F6B652}" destId="{44BFEE07-BED6-4FC3-8536-DEAFABE29305}" srcOrd="1" destOrd="0" presId="urn:microsoft.com/office/officeart/2005/8/layout/list1"/>
    <dgm:cxn modelId="{14844C7A-34B4-4D28-BF80-300B5F252447}" type="presParOf" srcId="{1B0F742A-0DB9-4AD2-9AD5-5122327FB0ED}" destId="{7993030D-E68E-4DD5-838F-862C9C079A60}" srcOrd="13" destOrd="0" presId="urn:microsoft.com/office/officeart/2005/8/layout/list1"/>
    <dgm:cxn modelId="{61B24FF1-242A-4735-9E25-FF34CC11351C}" type="presParOf" srcId="{1B0F742A-0DB9-4AD2-9AD5-5122327FB0ED}" destId="{BDF6BC60-0140-41CA-8F56-E773DB1FC9A1}" srcOrd="14" destOrd="0" presId="urn:microsoft.com/office/officeart/2005/8/layout/list1"/>
    <dgm:cxn modelId="{CCD90310-0500-4A8B-A134-67D8055665D8}" type="presParOf" srcId="{1B0F742A-0DB9-4AD2-9AD5-5122327FB0ED}" destId="{32ADA599-7A8A-4094-AB10-D7AEC6CD35E5}" srcOrd="15" destOrd="0" presId="urn:microsoft.com/office/officeart/2005/8/layout/list1"/>
    <dgm:cxn modelId="{5F7F886C-D8A9-4FF1-BBD5-6F8631BEDC51}" type="presParOf" srcId="{1B0F742A-0DB9-4AD2-9AD5-5122327FB0ED}" destId="{4E4AC8E5-F6EC-4070-B38E-EE468CDE872F}" srcOrd="16" destOrd="0" presId="urn:microsoft.com/office/officeart/2005/8/layout/list1"/>
    <dgm:cxn modelId="{E4FA8276-7ACE-4AF2-BF06-ECEDBF28957F}" type="presParOf" srcId="{4E4AC8E5-F6EC-4070-B38E-EE468CDE872F}" destId="{63D72F9C-CEDE-46DA-BE05-576A1AA04C85}" srcOrd="0" destOrd="0" presId="urn:microsoft.com/office/officeart/2005/8/layout/list1"/>
    <dgm:cxn modelId="{DAFB26F1-D697-4403-932D-1C5865547F4D}" type="presParOf" srcId="{4E4AC8E5-F6EC-4070-B38E-EE468CDE872F}" destId="{54D18CCE-7693-492A-B572-45A32BBD5733}" srcOrd="1" destOrd="0" presId="urn:microsoft.com/office/officeart/2005/8/layout/list1"/>
    <dgm:cxn modelId="{B862CFA2-3572-4841-841B-31C066EE236E}" type="presParOf" srcId="{1B0F742A-0DB9-4AD2-9AD5-5122327FB0ED}" destId="{A1791C70-7BB3-4FDE-8230-ABA7676D64DA}" srcOrd="17" destOrd="0" presId="urn:microsoft.com/office/officeart/2005/8/layout/list1"/>
    <dgm:cxn modelId="{0672E78A-4588-4A36-BF3A-B81B23431A58}" type="presParOf" srcId="{1B0F742A-0DB9-4AD2-9AD5-5122327FB0ED}" destId="{C8E70144-E822-40D6-8EDF-21C52A69180E}" srcOrd="18"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3EF1E3-7BFA-4940-B0D7-5F8A2A3CD3C5}">
      <dsp:nvSpPr>
        <dsp:cNvPr id="0" name=""/>
        <dsp:cNvSpPr/>
      </dsp:nvSpPr>
      <dsp:spPr>
        <a:xfrm>
          <a:off x="2420363" y="2232"/>
          <a:ext cx="1367043" cy="888578"/>
        </a:xfrm>
        <a:prstGeom prst="roundRect">
          <a:avLst/>
        </a:prstGeom>
        <a:solidFill>
          <a:srgbClr val="2B3568"/>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ar-MA" sz="1800" b="1" kern="1200" dirty="0">
              <a:solidFill>
                <a:schemeClr val="bg1"/>
              </a:solidFill>
              <a:latin typeface="Calibri" panose="020F0502020204030204" pitchFamily="34" charset="0"/>
              <a:ea typeface="Calibri" panose="020F0502020204030204" pitchFamily="34" charset="0"/>
              <a:cs typeface="Calibri" panose="020F0502020204030204" pitchFamily="34" charset="0"/>
            </a:rPr>
            <a:t>من نحن؟</a:t>
          </a:r>
          <a:endParaRPr lang="fr-FR" sz="1800" b="1" kern="1200" dirty="0">
            <a:solidFill>
              <a:schemeClr val="bg1"/>
            </a:solidFill>
            <a:latin typeface="Calibri" panose="020F0502020204030204" pitchFamily="34" charset="0"/>
            <a:ea typeface="Calibri" panose="020F0502020204030204" pitchFamily="34" charset="0"/>
            <a:cs typeface="Calibri" panose="020F0502020204030204" pitchFamily="34" charset="0"/>
          </a:endParaRPr>
        </a:p>
      </dsp:txBody>
      <dsp:txXfrm>
        <a:off x="2463740" y="45609"/>
        <a:ext cx="1280289" cy="801824"/>
      </dsp:txXfrm>
    </dsp:sp>
    <dsp:sp modelId="{11A64107-14F1-4E03-BDF7-B4A298FAD922}">
      <dsp:nvSpPr>
        <dsp:cNvPr id="0" name=""/>
        <dsp:cNvSpPr/>
      </dsp:nvSpPr>
      <dsp:spPr>
        <a:xfrm>
          <a:off x="1329753" y="446521"/>
          <a:ext cx="3548263" cy="3548263"/>
        </a:xfrm>
        <a:custGeom>
          <a:avLst/>
          <a:gdLst/>
          <a:ahLst/>
          <a:cxnLst/>
          <a:rect l="0" t="0" r="0" b="0"/>
          <a:pathLst>
            <a:path>
              <a:moveTo>
                <a:pt x="2467029" y="140903"/>
              </a:moveTo>
              <a:arcTo wR="1774131" hR="1774131" stAng="17579347" swAng="1959902"/>
            </a:path>
          </a:pathLst>
        </a:custGeom>
        <a:noFill/>
        <a:ln w="6350" cap="flat" cmpd="sng" algn="ctr">
          <a:solidFill>
            <a:srgbClr val="2B3568"/>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70A292C-D764-435D-8BAD-3B31FA5F0925}">
      <dsp:nvSpPr>
        <dsp:cNvPr id="0" name=""/>
        <dsp:cNvSpPr/>
      </dsp:nvSpPr>
      <dsp:spPr>
        <a:xfrm>
          <a:off x="4107663" y="1228127"/>
          <a:ext cx="1367043" cy="888578"/>
        </a:xfrm>
        <a:prstGeom prst="roundRect">
          <a:avLst/>
        </a:prstGeom>
        <a:solidFill>
          <a:srgbClr val="70B1B6"/>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ar-MA" sz="18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أين نحن في المكان والزمان؟</a:t>
          </a:r>
          <a:endParaRPr lang="fr-FR" sz="18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sp:txBody>
      <dsp:txXfrm>
        <a:off x="4151040" y="1271504"/>
        <a:ext cx="1280289" cy="801824"/>
      </dsp:txXfrm>
    </dsp:sp>
    <dsp:sp modelId="{26C532FB-E85B-457E-AF93-5DEFCB80FB46}">
      <dsp:nvSpPr>
        <dsp:cNvPr id="0" name=""/>
        <dsp:cNvSpPr/>
      </dsp:nvSpPr>
      <dsp:spPr>
        <a:xfrm>
          <a:off x="1329753" y="446521"/>
          <a:ext cx="3548263" cy="3548263"/>
        </a:xfrm>
        <a:custGeom>
          <a:avLst/>
          <a:gdLst/>
          <a:ahLst/>
          <a:cxnLst/>
          <a:rect l="0" t="0" r="0" b="0"/>
          <a:pathLst>
            <a:path>
              <a:moveTo>
                <a:pt x="3545844" y="1681518"/>
              </a:moveTo>
              <a:arcTo wR="1774131" hR="1774131" stAng="21420461" swAng="2195046"/>
            </a:path>
          </a:pathLst>
        </a:custGeom>
        <a:noFill/>
        <a:ln w="6350" cap="flat" cmpd="sng" algn="ctr">
          <a:solidFill>
            <a:schemeClr val="accent3">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EAE8B915-6A84-4376-8A02-BA154FBBBEAA}">
      <dsp:nvSpPr>
        <dsp:cNvPr id="0" name=""/>
        <dsp:cNvSpPr/>
      </dsp:nvSpPr>
      <dsp:spPr>
        <a:xfrm>
          <a:off x="3463172" y="3211666"/>
          <a:ext cx="1367043" cy="888578"/>
        </a:xfrm>
        <a:prstGeom prst="roundRect">
          <a:avLst/>
        </a:prstGeom>
        <a:solidFill>
          <a:srgbClr val="FFC0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ar-MA" sz="1800" b="1" kern="12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كيف نعبر عن مشاعرنا وعن أنفسنا؟ </a:t>
          </a:r>
          <a:endParaRPr lang="fr-FR" sz="1800" b="1" kern="12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sp:txBody>
      <dsp:txXfrm>
        <a:off x="3506549" y="3255043"/>
        <a:ext cx="1280289" cy="801824"/>
      </dsp:txXfrm>
    </dsp:sp>
    <dsp:sp modelId="{8EE500CC-5243-4972-B58F-735B2E30BBA9}">
      <dsp:nvSpPr>
        <dsp:cNvPr id="0" name=""/>
        <dsp:cNvSpPr/>
      </dsp:nvSpPr>
      <dsp:spPr>
        <a:xfrm>
          <a:off x="1329753" y="446521"/>
          <a:ext cx="3548263" cy="3548263"/>
        </a:xfrm>
        <a:custGeom>
          <a:avLst/>
          <a:gdLst/>
          <a:ahLst/>
          <a:cxnLst/>
          <a:rect l="0" t="0" r="0" b="0"/>
          <a:pathLst>
            <a:path>
              <a:moveTo>
                <a:pt x="2126378" y="3512942"/>
              </a:moveTo>
              <a:arcTo wR="1774131" hR="1774131" stAng="4712883" swAng="1374234"/>
            </a:path>
          </a:pathLst>
        </a:custGeom>
        <a:noFill/>
        <a:ln w="6350" cap="flat" cmpd="sng" algn="ctr">
          <a:solidFill>
            <a:schemeClr val="accent4">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3BC63BB5-15FB-429C-A587-6C8AF1F72F94}">
      <dsp:nvSpPr>
        <dsp:cNvPr id="0" name=""/>
        <dsp:cNvSpPr/>
      </dsp:nvSpPr>
      <dsp:spPr>
        <a:xfrm>
          <a:off x="1377555" y="3211666"/>
          <a:ext cx="1367043" cy="888578"/>
        </a:xfrm>
        <a:prstGeom prst="roundRect">
          <a:avLst/>
        </a:prstGeom>
        <a:solidFill>
          <a:srgbClr val="FFC0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ar-MA" sz="1800" b="1" kern="12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كيف يعمل العالم من حولنا؟ </a:t>
          </a:r>
          <a:endParaRPr lang="fr-FR" sz="1800" b="1" kern="12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dsp:txBody>
      <dsp:txXfrm>
        <a:off x="1420932" y="3255043"/>
        <a:ext cx="1280289" cy="801824"/>
      </dsp:txXfrm>
    </dsp:sp>
    <dsp:sp modelId="{4689DEE1-39B4-44CB-A363-EC8304AE1582}">
      <dsp:nvSpPr>
        <dsp:cNvPr id="0" name=""/>
        <dsp:cNvSpPr/>
      </dsp:nvSpPr>
      <dsp:spPr>
        <a:xfrm>
          <a:off x="1329753" y="446521"/>
          <a:ext cx="3548263" cy="3548263"/>
        </a:xfrm>
        <a:custGeom>
          <a:avLst/>
          <a:gdLst/>
          <a:ahLst/>
          <a:cxnLst/>
          <a:rect l="0" t="0" r="0" b="0"/>
          <a:pathLst>
            <a:path>
              <a:moveTo>
                <a:pt x="296278" y="2755709"/>
              </a:moveTo>
              <a:arcTo wR="1774131" hR="1774131" stAng="8784493" swAng="2195046"/>
            </a:path>
          </a:pathLst>
        </a:custGeom>
        <a:noFill/>
        <a:ln w="635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8691CA95-0656-4ACE-AB9A-F73F3165D294}">
      <dsp:nvSpPr>
        <dsp:cNvPr id="0" name=""/>
        <dsp:cNvSpPr/>
      </dsp:nvSpPr>
      <dsp:spPr>
        <a:xfrm>
          <a:off x="733064" y="1228127"/>
          <a:ext cx="1367043" cy="888578"/>
        </a:xfrm>
        <a:prstGeom prst="roundRect">
          <a:avLst/>
        </a:prstGeom>
        <a:solidFill>
          <a:srgbClr val="70B1B6"/>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ar-MA" sz="1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نتقاسم الكوكب</a:t>
          </a:r>
        </a:p>
        <a:p>
          <a:pPr marL="0" lvl="0" indent="0" algn="ctr" defTabSz="622300">
            <a:lnSpc>
              <a:spcPct val="90000"/>
            </a:lnSpc>
            <a:spcBef>
              <a:spcPct val="0"/>
            </a:spcBef>
            <a:spcAft>
              <a:spcPct val="35000"/>
            </a:spcAft>
            <a:buNone/>
          </a:pPr>
          <a:r>
            <a:rPr lang="ar-MA" sz="18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كيف تعمل الطبيعة؟</a:t>
          </a:r>
          <a:endParaRPr lang="fr-FR" sz="18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sp:txBody>
      <dsp:txXfrm>
        <a:off x="776441" y="1271504"/>
        <a:ext cx="1280289" cy="801824"/>
      </dsp:txXfrm>
    </dsp:sp>
    <dsp:sp modelId="{5BC60D7A-32E8-4C6D-ABC8-1A2F2F775E3A}">
      <dsp:nvSpPr>
        <dsp:cNvPr id="0" name=""/>
        <dsp:cNvSpPr/>
      </dsp:nvSpPr>
      <dsp:spPr>
        <a:xfrm>
          <a:off x="1329753" y="446521"/>
          <a:ext cx="3548263" cy="3548263"/>
        </a:xfrm>
        <a:custGeom>
          <a:avLst/>
          <a:gdLst/>
          <a:ahLst/>
          <a:cxnLst/>
          <a:rect l="0" t="0" r="0" b="0"/>
          <a:pathLst>
            <a:path>
              <a:moveTo>
                <a:pt x="309324" y="773189"/>
              </a:moveTo>
              <a:arcTo wR="1774131" hR="1774131" stAng="12860751" swAng="1959902"/>
            </a:path>
          </a:pathLst>
        </a:custGeom>
        <a:noFill/>
        <a:ln w="635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C574D6-EC25-4C46-9AE0-68A8EA6B3F00}">
      <dsp:nvSpPr>
        <dsp:cNvPr id="0" name=""/>
        <dsp:cNvSpPr/>
      </dsp:nvSpPr>
      <dsp:spPr>
        <a:xfrm>
          <a:off x="0" y="281449"/>
          <a:ext cx="5230168" cy="428400"/>
        </a:xfrm>
        <a:prstGeom prst="rect">
          <a:avLst/>
        </a:prstGeom>
        <a:solidFill>
          <a:schemeClr val="lt1">
            <a:alpha val="90000"/>
            <a:hueOff val="0"/>
            <a:satOff val="0"/>
            <a:lumOff val="0"/>
            <a:alphaOff val="0"/>
          </a:schemeClr>
        </a:solidFill>
        <a:ln w="12700" cap="flat" cmpd="sng" algn="ctr">
          <a:solidFill>
            <a:srgbClr val="2B3568"/>
          </a:solidFill>
          <a:prstDash val="solid"/>
          <a:miter lim="800000"/>
        </a:ln>
        <a:effectLst/>
      </dsp:spPr>
      <dsp:style>
        <a:lnRef idx="2">
          <a:scrgbClr r="0" g="0" b="0"/>
        </a:lnRef>
        <a:fillRef idx="1">
          <a:scrgbClr r="0" g="0" b="0"/>
        </a:fillRef>
        <a:effectRef idx="0">
          <a:scrgbClr r="0" g="0" b="0"/>
        </a:effectRef>
        <a:fontRef idx="minor"/>
      </dsp:style>
    </dsp:sp>
    <dsp:sp modelId="{B8274138-99D2-4575-A28E-DD7AD7951732}">
      <dsp:nvSpPr>
        <dsp:cNvPr id="0" name=""/>
        <dsp:cNvSpPr/>
      </dsp:nvSpPr>
      <dsp:spPr>
        <a:xfrm>
          <a:off x="1312918" y="72081"/>
          <a:ext cx="3661117" cy="501840"/>
        </a:xfrm>
        <a:prstGeom prst="roundRect">
          <a:avLst/>
        </a:prstGeom>
        <a:solidFill>
          <a:srgbClr val="EBF38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8382" tIns="0" rIns="138382" bIns="0" numCol="1" spcCol="1270" anchor="ctr" anchorCtr="0">
          <a:noAutofit/>
        </a:bodyPr>
        <a:lstStyle/>
        <a:p>
          <a:pPr marL="0" lvl="0" indent="0" algn="r" defTabSz="1422400">
            <a:lnSpc>
              <a:spcPct val="90000"/>
            </a:lnSpc>
            <a:spcBef>
              <a:spcPct val="0"/>
            </a:spcBef>
            <a:spcAft>
              <a:spcPct val="35000"/>
            </a:spcAft>
            <a:buNone/>
          </a:pPr>
          <a:r>
            <a:rPr lang="ar-MA"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1. افتتاح الدرس</a:t>
          </a:r>
          <a:endParaRPr lang="fr-FR"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sp:txBody>
      <dsp:txXfrm>
        <a:off x="1337416" y="96579"/>
        <a:ext cx="3612121" cy="452844"/>
      </dsp:txXfrm>
    </dsp:sp>
    <dsp:sp modelId="{5A3C2D05-BE15-4291-8292-4CED023D344B}">
      <dsp:nvSpPr>
        <dsp:cNvPr id="0" name=""/>
        <dsp:cNvSpPr/>
      </dsp:nvSpPr>
      <dsp:spPr>
        <a:xfrm>
          <a:off x="0" y="1052569"/>
          <a:ext cx="5230168" cy="428400"/>
        </a:xfrm>
        <a:prstGeom prst="rect">
          <a:avLst/>
        </a:prstGeom>
        <a:solidFill>
          <a:schemeClr val="lt1">
            <a:alpha val="90000"/>
            <a:hueOff val="0"/>
            <a:satOff val="0"/>
            <a:lumOff val="0"/>
            <a:alphaOff val="0"/>
          </a:schemeClr>
        </a:solidFill>
        <a:ln w="12700" cap="flat" cmpd="sng" algn="ctr">
          <a:solidFill>
            <a:srgbClr val="2B3568"/>
          </a:solidFill>
          <a:prstDash val="solid"/>
          <a:miter lim="800000"/>
        </a:ln>
        <a:effectLst/>
      </dsp:spPr>
      <dsp:style>
        <a:lnRef idx="2">
          <a:scrgbClr r="0" g="0" b="0"/>
        </a:lnRef>
        <a:fillRef idx="1">
          <a:scrgbClr r="0" g="0" b="0"/>
        </a:fillRef>
        <a:effectRef idx="0">
          <a:scrgbClr r="0" g="0" b="0"/>
        </a:effectRef>
        <a:fontRef idx="minor"/>
      </dsp:style>
    </dsp:sp>
    <dsp:sp modelId="{5076CBE1-CFAA-4340-8196-674004AA7683}">
      <dsp:nvSpPr>
        <dsp:cNvPr id="0" name=""/>
        <dsp:cNvSpPr/>
      </dsp:nvSpPr>
      <dsp:spPr>
        <a:xfrm>
          <a:off x="1340230" y="801649"/>
          <a:ext cx="3661117" cy="501840"/>
        </a:xfrm>
        <a:prstGeom prst="roundRect">
          <a:avLst/>
        </a:prstGeom>
        <a:solidFill>
          <a:srgbClr val="EBF38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8382" tIns="0" rIns="138382" bIns="0" numCol="1" spcCol="1270" anchor="ctr" anchorCtr="0">
          <a:noAutofit/>
        </a:bodyPr>
        <a:lstStyle/>
        <a:p>
          <a:pPr marL="0" lvl="0" indent="0" algn="r" defTabSz="1422400">
            <a:lnSpc>
              <a:spcPct val="90000"/>
            </a:lnSpc>
            <a:spcBef>
              <a:spcPct val="0"/>
            </a:spcBef>
            <a:spcAft>
              <a:spcPct val="35000"/>
            </a:spcAft>
            <a:buNone/>
          </a:pPr>
          <a:r>
            <a:rPr lang="ar-MA"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2. نمذجة</a:t>
          </a:r>
          <a:endParaRPr lang="fr-FR"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sp:txBody>
      <dsp:txXfrm>
        <a:off x="1364728" y="826147"/>
        <a:ext cx="3612121" cy="452844"/>
      </dsp:txXfrm>
    </dsp:sp>
    <dsp:sp modelId="{880464BE-25BF-406F-9396-02BF0254E1F1}">
      <dsp:nvSpPr>
        <dsp:cNvPr id="0" name=""/>
        <dsp:cNvSpPr/>
      </dsp:nvSpPr>
      <dsp:spPr>
        <a:xfrm>
          <a:off x="0" y="1823689"/>
          <a:ext cx="5230168" cy="428400"/>
        </a:xfrm>
        <a:prstGeom prst="rect">
          <a:avLst/>
        </a:prstGeom>
        <a:solidFill>
          <a:schemeClr val="lt1">
            <a:alpha val="90000"/>
            <a:hueOff val="0"/>
            <a:satOff val="0"/>
            <a:lumOff val="0"/>
            <a:alphaOff val="0"/>
          </a:schemeClr>
        </a:solidFill>
        <a:ln w="12700" cap="flat" cmpd="sng" algn="ctr">
          <a:solidFill>
            <a:srgbClr val="2B3568"/>
          </a:solidFill>
          <a:prstDash val="solid"/>
          <a:miter lim="800000"/>
        </a:ln>
        <a:effectLst/>
      </dsp:spPr>
      <dsp:style>
        <a:lnRef idx="2">
          <a:scrgbClr r="0" g="0" b="0"/>
        </a:lnRef>
        <a:fillRef idx="1">
          <a:scrgbClr r="0" g="0" b="0"/>
        </a:fillRef>
        <a:effectRef idx="0">
          <a:scrgbClr r="0" g="0" b="0"/>
        </a:effectRef>
        <a:fontRef idx="minor"/>
      </dsp:style>
    </dsp:sp>
    <dsp:sp modelId="{4048A22D-D08E-4E03-A100-91034BC80C1E}">
      <dsp:nvSpPr>
        <dsp:cNvPr id="0" name=""/>
        <dsp:cNvSpPr/>
      </dsp:nvSpPr>
      <dsp:spPr>
        <a:xfrm>
          <a:off x="1307541" y="1572769"/>
          <a:ext cx="3661117" cy="501840"/>
        </a:xfrm>
        <a:prstGeom prst="roundRect">
          <a:avLst/>
        </a:prstGeom>
        <a:solidFill>
          <a:srgbClr val="EBF38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8382" tIns="0" rIns="138382" bIns="0" numCol="1" spcCol="1270" anchor="ctr" anchorCtr="0">
          <a:noAutofit/>
        </a:bodyPr>
        <a:lstStyle/>
        <a:p>
          <a:pPr marL="0" lvl="0" indent="0" algn="r" defTabSz="1066800">
            <a:lnSpc>
              <a:spcPct val="90000"/>
            </a:lnSpc>
            <a:spcBef>
              <a:spcPct val="0"/>
            </a:spcBef>
            <a:spcAft>
              <a:spcPct val="35000"/>
            </a:spcAft>
            <a:buNone/>
          </a:pPr>
          <a:r>
            <a:rPr lang="ar-MA"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3. ممارسة موجهة</a:t>
          </a:r>
          <a:endParaRPr lang="fr-FR"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sp:txBody>
      <dsp:txXfrm>
        <a:off x="1332039" y="1597267"/>
        <a:ext cx="3612121" cy="452844"/>
      </dsp:txXfrm>
    </dsp:sp>
    <dsp:sp modelId="{BDF6BC60-0140-41CA-8F56-E773DB1FC9A1}">
      <dsp:nvSpPr>
        <dsp:cNvPr id="0" name=""/>
        <dsp:cNvSpPr/>
      </dsp:nvSpPr>
      <dsp:spPr>
        <a:xfrm>
          <a:off x="0" y="2594809"/>
          <a:ext cx="5230168" cy="428400"/>
        </a:xfrm>
        <a:prstGeom prst="rect">
          <a:avLst/>
        </a:prstGeom>
        <a:solidFill>
          <a:schemeClr val="lt1">
            <a:alpha val="90000"/>
            <a:hueOff val="0"/>
            <a:satOff val="0"/>
            <a:lumOff val="0"/>
            <a:alphaOff val="0"/>
          </a:schemeClr>
        </a:solidFill>
        <a:ln w="12700" cap="flat" cmpd="sng" algn="ctr">
          <a:solidFill>
            <a:srgbClr val="2B3568"/>
          </a:solidFill>
          <a:prstDash val="solid"/>
          <a:miter lim="800000"/>
        </a:ln>
        <a:effectLst/>
      </dsp:spPr>
      <dsp:style>
        <a:lnRef idx="2">
          <a:scrgbClr r="0" g="0" b="0"/>
        </a:lnRef>
        <a:fillRef idx="1">
          <a:scrgbClr r="0" g="0" b="0"/>
        </a:fillRef>
        <a:effectRef idx="0">
          <a:scrgbClr r="0" g="0" b="0"/>
        </a:effectRef>
        <a:fontRef idx="minor"/>
      </dsp:style>
    </dsp:sp>
    <dsp:sp modelId="{44BFEE07-BED6-4FC3-8536-DEAFABE29305}">
      <dsp:nvSpPr>
        <dsp:cNvPr id="0" name=""/>
        <dsp:cNvSpPr/>
      </dsp:nvSpPr>
      <dsp:spPr>
        <a:xfrm>
          <a:off x="1307541" y="2343889"/>
          <a:ext cx="3661117" cy="501840"/>
        </a:xfrm>
        <a:prstGeom prst="roundRect">
          <a:avLst/>
        </a:prstGeom>
        <a:solidFill>
          <a:srgbClr val="EBF38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8382" tIns="0" rIns="138382" bIns="0" numCol="1" spcCol="1270" anchor="ctr" anchorCtr="0">
          <a:noAutofit/>
        </a:bodyPr>
        <a:lstStyle/>
        <a:p>
          <a:pPr marL="0" lvl="0" indent="0" algn="r" defTabSz="1066800">
            <a:lnSpc>
              <a:spcPct val="90000"/>
            </a:lnSpc>
            <a:spcBef>
              <a:spcPct val="0"/>
            </a:spcBef>
            <a:spcAft>
              <a:spcPct val="35000"/>
            </a:spcAft>
            <a:buNone/>
          </a:pPr>
          <a:r>
            <a:rPr lang="ar-MA"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4. ممارسة مستقلة</a:t>
          </a:r>
          <a:endParaRPr lang="fr-FR"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sp:txBody>
      <dsp:txXfrm>
        <a:off x="1332039" y="2368387"/>
        <a:ext cx="3612121" cy="452844"/>
      </dsp:txXfrm>
    </dsp:sp>
    <dsp:sp modelId="{C8E70144-E822-40D6-8EDF-21C52A69180E}">
      <dsp:nvSpPr>
        <dsp:cNvPr id="0" name=""/>
        <dsp:cNvSpPr/>
      </dsp:nvSpPr>
      <dsp:spPr>
        <a:xfrm>
          <a:off x="0" y="3365929"/>
          <a:ext cx="5230168" cy="428400"/>
        </a:xfrm>
        <a:prstGeom prst="rect">
          <a:avLst/>
        </a:prstGeom>
        <a:solidFill>
          <a:schemeClr val="lt1">
            <a:alpha val="90000"/>
            <a:hueOff val="0"/>
            <a:satOff val="0"/>
            <a:lumOff val="0"/>
            <a:alphaOff val="0"/>
          </a:schemeClr>
        </a:solidFill>
        <a:ln w="12700" cap="flat" cmpd="sng" algn="ctr">
          <a:solidFill>
            <a:srgbClr val="2B3568"/>
          </a:solidFill>
          <a:prstDash val="solid"/>
          <a:miter lim="800000"/>
        </a:ln>
        <a:effectLst/>
      </dsp:spPr>
      <dsp:style>
        <a:lnRef idx="2">
          <a:scrgbClr r="0" g="0" b="0"/>
        </a:lnRef>
        <a:fillRef idx="1">
          <a:scrgbClr r="0" g="0" b="0"/>
        </a:fillRef>
        <a:effectRef idx="0">
          <a:scrgbClr r="0" g="0" b="0"/>
        </a:effectRef>
        <a:fontRef idx="minor"/>
      </dsp:style>
    </dsp:sp>
    <dsp:sp modelId="{54D18CCE-7693-492A-B572-45A32BBD5733}">
      <dsp:nvSpPr>
        <dsp:cNvPr id="0" name=""/>
        <dsp:cNvSpPr/>
      </dsp:nvSpPr>
      <dsp:spPr>
        <a:xfrm>
          <a:off x="1307541" y="3115009"/>
          <a:ext cx="3661117" cy="501840"/>
        </a:xfrm>
        <a:prstGeom prst="roundRect">
          <a:avLst/>
        </a:prstGeom>
        <a:solidFill>
          <a:srgbClr val="EBF38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8382" tIns="0" rIns="138382" bIns="0" numCol="1" spcCol="1270" anchor="ctr" anchorCtr="0">
          <a:noAutofit/>
        </a:bodyPr>
        <a:lstStyle/>
        <a:p>
          <a:pPr marL="0" lvl="0" indent="0" algn="r" defTabSz="1422400">
            <a:lnSpc>
              <a:spcPct val="90000"/>
            </a:lnSpc>
            <a:spcBef>
              <a:spcPct val="0"/>
            </a:spcBef>
            <a:spcAft>
              <a:spcPct val="35000"/>
            </a:spcAft>
            <a:buNone/>
          </a:pPr>
          <a:r>
            <a:rPr lang="ar-MA"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rPr>
            <a:t>5. اختتام الدرس</a:t>
          </a:r>
          <a:endParaRPr lang="fr-FR" sz="2400" b="1" kern="1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dsp:txBody>
      <dsp:txXfrm>
        <a:off x="1332039" y="3139507"/>
        <a:ext cx="3612121" cy="452844"/>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DA3304-A186-477E-81B4-9BC63DA8BC4D}" type="datetimeFigureOut">
              <a:rPr lang="fr-FR" smtClean="0"/>
              <a:t>21/12/2023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9BB747-BD7F-461B-9921-18B0D7618E6C}" type="slidenum">
              <a:rPr lang="fr-FR" smtClean="0"/>
              <a:t>‹N°›</a:t>
            </a:fld>
            <a:endParaRPr lang="fr-FR"/>
          </a:p>
        </p:txBody>
      </p:sp>
    </p:spTree>
    <p:extLst>
      <p:ext uri="{BB962C8B-B14F-4D97-AF65-F5344CB8AC3E}">
        <p14:creationId xmlns:p14="http://schemas.microsoft.com/office/powerpoint/2010/main" val="42556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2</a:t>
            </a:fld>
            <a:endParaRPr lang="fr-FR"/>
          </a:p>
        </p:txBody>
      </p:sp>
    </p:spTree>
    <p:extLst>
      <p:ext uri="{BB962C8B-B14F-4D97-AF65-F5344CB8AC3E}">
        <p14:creationId xmlns:p14="http://schemas.microsoft.com/office/powerpoint/2010/main" val="1063204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11</a:t>
            </a:fld>
            <a:endParaRPr lang="fr-FR"/>
          </a:p>
        </p:txBody>
      </p:sp>
    </p:spTree>
    <p:extLst>
      <p:ext uri="{BB962C8B-B14F-4D97-AF65-F5344CB8AC3E}">
        <p14:creationId xmlns:p14="http://schemas.microsoft.com/office/powerpoint/2010/main" val="2855015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12</a:t>
            </a:fld>
            <a:endParaRPr lang="fr-FR"/>
          </a:p>
        </p:txBody>
      </p:sp>
    </p:spTree>
    <p:extLst>
      <p:ext uri="{BB962C8B-B14F-4D97-AF65-F5344CB8AC3E}">
        <p14:creationId xmlns:p14="http://schemas.microsoft.com/office/powerpoint/2010/main" val="1014816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13</a:t>
            </a:fld>
            <a:endParaRPr lang="fr-FR"/>
          </a:p>
        </p:txBody>
      </p:sp>
    </p:spTree>
    <p:extLst>
      <p:ext uri="{BB962C8B-B14F-4D97-AF65-F5344CB8AC3E}">
        <p14:creationId xmlns:p14="http://schemas.microsoft.com/office/powerpoint/2010/main" val="815916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14</a:t>
            </a:fld>
            <a:endParaRPr lang="fr-FR"/>
          </a:p>
        </p:txBody>
      </p:sp>
    </p:spTree>
    <p:extLst>
      <p:ext uri="{BB962C8B-B14F-4D97-AF65-F5344CB8AC3E}">
        <p14:creationId xmlns:p14="http://schemas.microsoft.com/office/powerpoint/2010/main" val="1784641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15</a:t>
            </a:fld>
            <a:endParaRPr lang="fr-FR"/>
          </a:p>
        </p:txBody>
      </p:sp>
    </p:spTree>
    <p:extLst>
      <p:ext uri="{BB962C8B-B14F-4D97-AF65-F5344CB8AC3E}">
        <p14:creationId xmlns:p14="http://schemas.microsoft.com/office/powerpoint/2010/main" val="1701877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16</a:t>
            </a:fld>
            <a:endParaRPr lang="fr-FR"/>
          </a:p>
        </p:txBody>
      </p:sp>
    </p:spTree>
    <p:extLst>
      <p:ext uri="{BB962C8B-B14F-4D97-AF65-F5344CB8AC3E}">
        <p14:creationId xmlns:p14="http://schemas.microsoft.com/office/powerpoint/2010/main" val="16118994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17</a:t>
            </a:fld>
            <a:endParaRPr lang="fr-FR"/>
          </a:p>
        </p:txBody>
      </p:sp>
    </p:spTree>
    <p:extLst>
      <p:ext uri="{BB962C8B-B14F-4D97-AF65-F5344CB8AC3E}">
        <p14:creationId xmlns:p14="http://schemas.microsoft.com/office/powerpoint/2010/main" val="18806181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18</a:t>
            </a:fld>
            <a:endParaRPr lang="fr-FR"/>
          </a:p>
        </p:txBody>
      </p:sp>
    </p:spTree>
    <p:extLst>
      <p:ext uri="{BB962C8B-B14F-4D97-AF65-F5344CB8AC3E}">
        <p14:creationId xmlns:p14="http://schemas.microsoft.com/office/powerpoint/2010/main" val="3722476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19</a:t>
            </a:fld>
            <a:endParaRPr lang="fr-FR"/>
          </a:p>
        </p:txBody>
      </p:sp>
    </p:spTree>
    <p:extLst>
      <p:ext uri="{BB962C8B-B14F-4D97-AF65-F5344CB8AC3E}">
        <p14:creationId xmlns:p14="http://schemas.microsoft.com/office/powerpoint/2010/main" val="2778111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20</a:t>
            </a:fld>
            <a:endParaRPr lang="fr-FR"/>
          </a:p>
        </p:txBody>
      </p:sp>
    </p:spTree>
    <p:extLst>
      <p:ext uri="{BB962C8B-B14F-4D97-AF65-F5344CB8AC3E}">
        <p14:creationId xmlns:p14="http://schemas.microsoft.com/office/powerpoint/2010/main" val="3149233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a:t>
            </a:fld>
            <a:endParaRPr lang="fr-FR"/>
          </a:p>
        </p:txBody>
      </p:sp>
    </p:spTree>
    <p:extLst>
      <p:ext uri="{BB962C8B-B14F-4D97-AF65-F5344CB8AC3E}">
        <p14:creationId xmlns:p14="http://schemas.microsoft.com/office/powerpoint/2010/main" val="7105443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9BB747-BD7F-461B-9921-18B0D7618E6C}"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81668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22</a:t>
            </a:fld>
            <a:endParaRPr lang="fr-FR"/>
          </a:p>
        </p:txBody>
      </p:sp>
    </p:spTree>
    <p:extLst>
      <p:ext uri="{BB962C8B-B14F-4D97-AF65-F5344CB8AC3E}">
        <p14:creationId xmlns:p14="http://schemas.microsoft.com/office/powerpoint/2010/main" val="4838480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23</a:t>
            </a:fld>
            <a:endParaRPr lang="fr-FR"/>
          </a:p>
        </p:txBody>
      </p:sp>
    </p:spTree>
    <p:extLst>
      <p:ext uri="{BB962C8B-B14F-4D97-AF65-F5344CB8AC3E}">
        <p14:creationId xmlns:p14="http://schemas.microsoft.com/office/powerpoint/2010/main" val="1544110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24</a:t>
            </a:fld>
            <a:endParaRPr lang="fr-FR"/>
          </a:p>
        </p:txBody>
      </p:sp>
    </p:spTree>
    <p:extLst>
      <p:ext uri="{BB962C8B-B14F-4D97-AF65-F5344CB8AC3E}">
        <p14:creationId xmlns:p14="http://schemas.microsoft.com/office/powerpoint/2010/main" val="27933632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9BB747-BD7F-461B-9921-18B0D7618E6C}"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79107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26</a:t>
            </a:fld>
            <a:endParaRPr lang="fr-FR"/>
          </a:p>
        </p:txBody>
      </p:sp>
    </p:spTree>
    <p:extLst>
      <p:ext uri="{BB962C8B-B14F-4D97-AF65-F5344CB8AC3E}">
        <p14:creationId xmlns:p14="http://schemas.microsoft.com/office/powerpoint/2010/main" val="158713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27</a:t>
            </a:fld>
            <a:endParaRPr lang="fr-FR"/>
          </a:p>
        </p:txBody>
      </p:sp>
    </p:spTree>
    <p:extLst>
      <p:ext uri="{BB962C8B-B14F-4D97-AF65-F5344CB8AC3E}">
        <p14:creationId xmlns:p14="http://schemas.microsoft.com/office/powerpoint/2010/main" val="41351332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28</a:t>
            </a:fld>
            <a:endParaRPr lang="fr-FR"/>
          </a:p>
        </p:txBody>
      </p:sp>
    </p:spTree>
    <p:extLst>
      <p:ext uri="{BB962C8B-B14F-4D97-AF65-F5344CB8AC3E}">
        <p14:creationId xmlns:p14="http://schemas.microsoft.com/office/powerpoint/2010/main" val="8686319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29</a:t>
            </a:fld>
            <a:endParaRPr lang="fr-FR"/>
          </a:p>
        </p:txBody>
      </p:sp>
    </p:spTree>
    <p:extLst>
      <p:ext uri="{BB962C8B-B14F-4D97-AF65-F5344CB8AC3E}">
        <p14:creationId xmlns:p14="http://schemas.microsoft.com/office/powerpoint/2010/main" val="39561009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30</a:t>
            </a:fld>
            <a:endParaRPr lang="fr-FR"/>
          </a:p>
        </p:txBody>
      </p:sp>
    </p:spTree>
    <p:extLst>
      <p:ext uri="{BB962C8B-B14F-4D97-AF65-F5344CB8AC3E}">
        <p14:creationId xmlns:p14="http://schemas.microsoft.com/office/powerpoint/2010/main" val="858156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a:t>
            </a:fld>
            <a:endParaRPr lang="fr-FR"/>
          </a:p>
        </p:txBody>
      </p:sp>
    </p:spTree>
    <p:extLst>
      <p:ext uri="{BB962C8B-B14F-4D97-AF65-F5344CB8AC3E}">
        <p14:creationId xmlns:p14="http://schemas.microsoft.com/office/powerpoint/2010/main" val="16239886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31</a:t>
            </a:fld>
            <a:endParaRPr lang="fr-FR"/>
          </a:p>
        </p:txBody>
      </p:sp>
    </p:spTree>
    <p:extLst>
      <p:ext uri="{BB962C8B-B14F-4D97-AF65-F5344CB8AC3E}">
        <p14:creationId xmlns:p14="http://schemas.microsoft.com/office/powerpoint/2010/main" val="1136076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32</a:t>
            </a:fld>
            <a:endParaRPr lang="fr-FR"/>
          </a:p>
        </p:txBody>
      </p:sp>
    </p:spTree>
    <p:extLst>
      <p:ext uri="{BB962C8B-B14F-4D97-AF65-F5344CB8AC3E}">
        <p14:creationId xmlns:p14="http://schemas.microsoft.com/office/powerpoint/2010/main" val="25496163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33</a:t>
            </a:fld>
            <a:endParaRPr lang="fr-FR"/>
          </a:p>
        </p:txBody>
      </p:sp>
    </p:spTree>
    <p:extLst>
      <p:ext uri="{BB962C8B-B14F-4D97-AF65-F5344CB8AC3E}">
        <p14:creationId xmlns:p14="http://schemas.microsoft.com/office/powerpoint/2010/main" val="33054644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34</a:t>
            </a:fld>
            <a:endParaRPr lang="fr-FR"/>
          </a:p>
        </p:txBody>
      </p:sp>
    </p:spTree>
    <p:extLst>
      <p:ext uri="{BB962C8B-B14F-4D97-AF65-F5344CB8AC3E}">
        <p14:creationId xmlns:p14="http://schemas.microsoft.com/office/powerpoint/2010/main" val="19888365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35</a:t>
            </a:fld>
            <a:endParaRPr lang="fr-FR"/>
          </a:p>
        </p:txBody>
      </p:sp>
    </p:spTree>
    <p:extLst>
      <p:ext uri="{BB962C8B-B14F-4D97-AF65-F5344CB8AC3E}">
        <p14:creationId xmlns:p14="http://schemas.microsoft.com/office/powerpoint/2010/main" val="31546811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36</a:t>
            </a:fld>
            <a:endParaRPr lang="fr-FR"/>
          </a:p>
        </p:txBody>
      </p:sp>
    </p:spTree>
    <p:extLst>
      <p:ext uri="{BB962C8B-B14F-4D97-AF65-F5344CB8AC3E}">
        <p14:creationId xmlns:p14="http://schemas.microsoft.com/office/powerpoint/2010/main" val="32340463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37</a:t>
            </a:fld>
            <a:endParaRPr lang="fr-FR"/>
          </a:p>
        </p:txBody>
      </p:sp>
    </p:spTree>
    <p:extLst>
      <p:ext uri="{BB962C8B-B14F-4D97-AF65-F5344CB8AC3E}">
        <p14:creationId xmlns:p14="http://schemas.microsoft.com/office/powerpoint/2010/main" val="17070345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38</a:t>
            </a:fld>
            <a:endParaRPr lang="fr-FR"/>
          </a:p>
        </p:txBody>
      </p:sp>
    </p:spTree>
    <p:extLst>
      <p:ext uri="{BB962C8B-B14F-4D97-AF65-F5344CB8AC3E}">
        <p14:creationId xmlns:p14="http://schemas.microsoft.com/office/powerpoint/2010/main" val="2920621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39</a:t>
            </a:fld>
            <a:endParaRPr lang="fr-FR"/>
          </a:p>
        </p:txBody>
      </p:sp>
    </p:spTree>
    <p:extLst>
      <p:ext uri="{BB962C8B-B14F-4D97-AF65-F5344CB8AC3E}">
        <p14:creationId xmlns:p14="http://schemas.microsoft.com/office/powerpoint/2010/main" val="24495432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40</a:t>
            </a:fld>
            <a:endParaRPr lang="fr-FR"/>
          </a:p>
        </p:txBody>
      </p:sp>
    </p:spTree>
    <p:extLst>
      <p:ext uri="{BB962C8B-B14F-4D97-AF65-F5344CB8AC3E}">
        <p14:creationId xmlns:p14="http://schemas.microsoft.com/office/powerpoint/2010/main" val="3078825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5</a:t>
            </a:fld>
            <a:endParaRPr lang="fr-FR"/>
          </a:p>
        </p:txBody>
      </p:sp>
    </p:spTree>
    <p:extLst>
      <p:ext uri="{BB962C8B-B14F-4D97-AF65-F5344CB8AC3E}">
        <p14:creationId xmlns:p14="http://schemas.microsoft.com/office/powerpoint/2010/main" val="27339987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41</a:t>
            </a:fld>
            <a:endParaRPr lang="fr-FR"/>
          </a:p>
        </p:txBody>
      </p:sp>
    </p:spTree>
    <p:extLst>
      <p:ext uri="{BB962C8B-B14F-4D97-AF65-F5344CB8AC3E}">
        <p14:creationId xmlns:p14="http://schemas.microsoft.com/office/powerpoint/2010/main" val="9631070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42</a:t>
            </a:fld>
            <a:endParaRPr lang="fr-FR"/>
          </a:p>
        </p:txBody>
      </p:sp>
    </p:spTree>
    <p:extLst>
      <p:ext uri="{BB962C8B-B14F-4D97-AF65-F5344CB8AC3E}">
        <p14:creationId xmlns:p14="http://schemas.microsoft.com/office/powerpoint/2010/main" val="25346920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43</a:t>
            </a:fld>
            <a:endParaRPr lang="fr-FR"/>
          </a:p>
        </p:txBody>
      </p:sp>
    </p:spTree>
    <p:extLst>
      <p:ext uri="{BB962C8B-B14F-4D97-AF65-F5344CB8AC3E}">
        <p14:creationId xmlns:p14="http://schemas.microsoft.com/office/powerpoint/2010/main" val="12541903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44</a:t>
            </a:fld>
            <a:endParaRPr lang="fr-FR"/>
          </a:p>
        </p:txBody>
      </p:sp>
    </p:spTree>
    <p:extLst>
      <p:ext uri="{BB962C8B-B14F-4D97-AF65-F5344CB8AC3E}">
        <p14:creationId xmlns:p14="http://schemas.microsoft.com/office/powerpoint/2010/main" val="641152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45</a:t>
            </a:fld>
            <a:endParaRPr lang="fr-FR"/>
          </a:p>
        </p:txBody>
      </p:sp>
    </p:spTree>
    <p:extLst>
      <p:ext uri="{BB962C8B-B14F-4D97-AF65-F5344CB8AC3E}">
        <p14:creationId xmlns:p14="http://schemas.microsoft.com/office/powerpoint/2010/main" val="35909281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46</a:t>
            </a:fld>
            <a:endParaRPr lang="fr-FR"/>
          </a:p>
        </p:txBody>
      </p:sp>
    </p:spTree>
    <p:extLst>
      <p:ext uri="{BB962C8B-B14F-4D97-AF65-F5344CB8AC3E}">
        <p14:creationId xmlns:p14="http://schemas.microsoft.com/office/powerpoint/2010/main" val="33495830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47</a:t>
            </a:fld>
            <a:endParaRPr lang="fr-FR"/>
          </a:p>
        </p:txBody>
      </p:sp>
    </p:spTree>
    <p:extLst>
      <p:ext uri="{BB962C8B-B14F-4D97-AF65-F5344CB8AC3E}">
        <p14:creationId xmlns:p14="http://schemas.microsoft.com/office/powerpoint/2010/main" val="92808957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9BB747-BD7F-461B-9921-18B0D7618E6C}"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65932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49</a:t>
            </a:fld>
            <a:endParaRPr lang="fr-FR"/>
          </a:p>
        </p:txBody>
      </p:sp>
    </p:spTree>
    <p:extLst>
      <p:ext uri="{BB962C8B-B14F-4D97-AF65-F5344CB8AC3E}">
        <p14:creationId xmlns:p14="http://schemas.microsoft.com/office/powerpoint/2010/main" val="293534121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50</a:t>
            </a:fld>
            <a:endParaRPr lang="fr-FR"/>
          </a:p>
        </p:txBody>
      </p:sp>
    </p:spTree>
    <p:extLst>
      <p:ext uri="{BB962C8B-B14F-4D97-AF65-F5344CB8AC3E}">
        <p14:creationId xmlns:p14="http://schemas.microsoft.com/office/powerpoint/2010/main" val="2651772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6</a:t>
            </a:fld>
            <a:endParaRPr lang="fr-FR"/>
          </a:p>
        </p:txBody>
      </p:sp>
    </p:spTree>
    <p:extLst>
      <p:ext uri="{BB962C8B-B14F-4D97-AF65-F5344CB8AC3E}">
        <p14:creationId xmlns:p14="http://schemas.microsoft.com/office/powerpoint/2010/main" val="288249695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51</a:t>
            </a:fld>
            <a:endParaRPr lang="fr-FR"/>
          </a:p>
        </p:txBody>
      </p:sp>
    </p:spTree>
    <p:extLst>
      <p:ext uri="{BB962C8B-B14F-4D97-AF65-F5344CB8AC3E}">
        <p14:creationId xmlns:p14="http://schemas.microsoft.com/office/powerpoint/2010/main" val="10414989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52</a:t>
            </a:fld>
            <a:endParaRPr lang="fr-FR"/>
          </a:p>
        </p:txBody>
      </p:sp>
    </p:spTree>
    <p:extLst>
      <p:ext uri="{BB962C8B-B14F-4D97-AF65-F5344CB8AC3E}">
        <p14:creationId xmlns:p14="http://schemas.microsoft.com/office/powerpoint/2010/main" val="179507996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1D7228-F079-4E66-BF04-03AC4709821A}"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04442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1D7228-F079-4E66-BF04-03AC4709821A}"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090524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1D7228-F079-4E66-BF04-03AC4709821A}"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3591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59</a:t>
            </a:fld>
            <a:endParaRPr lang="fr-FR"/>
          </a:p>
        </p:txBody>
      </p:sp>
    </p:spTree>
    <p:extLst>
      <p:ext uri="{BB962C8B-B14F-4D97-AF65-F5344CB8AC3E}">
        <p14:creationId xmlns:p14="http://schemas.microsoft.com/office/powerpoint/2010/main" val="371139812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60</a:t>
            </a:fld>
            <a:endParaRPr lang="fr-FR"/>
          </a:p>
        </p:txBody>
      </p:sp>
    </p:spTree>
    <p:extLst>
      <p:ext uri="{BB962C8B-B14F-4D97-AF65-F5344CB8AC3E}">
        <p14:creationId xmlns:p14="http://schemas.microsoft.com/office/powerpoint/2010/main" val="270246318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61</a:t>
            </a:fld>
            <a:endParaRPr lang="fr-FR"/>
          </a:p>
        </p:txBody>
      </p:sp>
    </p:spTree>
    <p:extLst>
      <p:ext uri="{BB962C8B-B14F-4D97-AF65-F5344CB8AC3E}">
        <p14:creationId xmlns:p14="http://schemas.microsoft.com/office/powerpoint/2010/main" val="22086102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7" name="Google Shape;34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5" name="Google Shape;37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a:t>
            </a:fld>
            <a:endParaRPr lang="fr-FR"/>
          </a:p>
        </p:txBody>
      </p:sp>
    </p:spTree>
    <p:extLst>
      <p:ext uri="{BB962C8B-B14F-4D97-AF65-F5344CB8AC3E}">
        <p14:creationId xmlns:p14="http://schemas.microsoft.com/office/powerpoint/2010/main" val="308545735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64</a:t>
            </a:fld>
            <a:endParaRPr lang="fr-FR"/>
          </a:p>
        </p:txBody>
      </p:sp>
    </p:spTree>
    <p:extLst>
      <p:ext uri="{BB962C8B-B14F-4D97-AF65-F5344CB8AC3E}">
        <p14:creationId xmlns:p14="http://schemas.microsoft.com/office/powerpoint/2010/main" val="82401772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65</a:t>
            </a:fld>
            <a:endParaRPr lang="fr-FR"/>
          </a:p>
        </p:txBody>
      </p:sp>
    </p:spTree>
    <p:extLst>
      <p:ext uri="{BB962C8B-B14F-4D97-AF65-F5344CB8AC3E}">
        <p14:creationId xmlns:p14="http://schemas.microsoft.com/office/powerpoint/2010/main" val="32768909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66</a:t>
            </a:fld>
            <a:endParaRPr lang="fr-FR"/>
          </a:p>
        </p:txBody>
      </p:sp>
    </p:spTree>
    <p:extLst>
      <p:ext uri="{BB962C8B-B14F-4D97-AF65-F5344CB8AC3E}">
        <p14:creationId xmlns:p14="http://schemas.microsoft.com/office/powerpoint/2010/main" val="2788694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67</a:t>
            </a:fld>
            <a:endParaRPr lang="fr-FR"/>
          </a:p>
        </p:txBody>
      </p:sp>
    </p:spTree>
    <p:extLst>
      <p:ext uri="{BB962C8B-B14F-4D97-AF65-F5344CB8AC3E}">
        <p14:creationId xmlns:p14="http://schemas.microsoft.com/office/powerpoint/2010/main" val="425492863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68</a:t>
            </a:fld>
            <a:endParaRPr lang="fr-FR"/>
          </a:p>
        </p:txBody>
      </p:sp>
    </p:spTree>
    <p:extLst>
      <p:ext uri="{BB962C8B-B14F-4D97-AF65-F5344CB8AC3E}">
        <p14:creationId xmlns:p14="http://schemas.microsoft.com/office/powerpoint/2010/main" val="147614225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69</a:t>
            </a:fld>
            <a:endParaRPr lang="fr-FR"/>
          </a:p>
        </p:txBody>
      </p:sp>
    </p:spTree>
    <p:extLst>
      <p:ext uri="{BB962C8B-B14F-4D97-AF65-F5344CB8AC3E}">
        <p14:creationId xmlns:p14="http://schemas.microsoft.com/office/powerpoint/2010/main" val="181793692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70</a:t>
            </a:fld>
            <a:endParaRPr lang="fr-FR"/>
          </a:p>
        </p:txBody>
      </p:sp>
    </p:spTree>
    <p:extLst>
      <p:ext uri="{BB962C8B-B14F-4D97-AF65-F5344CB8AC3E}">
        <p14:creationId xmlns:p14="http://schemas.microsoft.com/office/powerpoint/2010/main" val="185067285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71</a:t>
            </a:fld>
            <a:endParaRPr lang="fr-FR"/>
          </a:p>
        </p:txBody>
      </p:sp>
    </p:spTree>
    <p:extLst>
      <p:ext uri="{BB962C8B-B14F-4D97-AF65-F5344CB8AC3E}">
        <p14:creationId xmlns:p14="http://schemas.microsoft.com/office/powerpoint/2010/main" val="318552533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72</a:t>
            </a:fld>
            <a:endParaRPr lang="fr-FR"/>
          </a:p>
        </p:txBody>
      </p:sp>
    </p:spTree>
    <p:extLst>
      <p:ext uri="{BB962C8B-B14F-4D97-AF65-F5344CB8AC3E}">
        <p14:creationId xmlns:p14="http://schemas.microsoft.com/office/powerpoint/2010/main" val="85926335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73</a:t>
            </a:fld>
            <a:endParaRPr lang="fr-FR"/>
          </a:p>
        </p:txBody>
      </p:sp>
    </p:spTree>
    <p:extLst>
      <p:ext uri="{BB962C8B-B14F-4D97-AF65-F5344CB8AC3E}">
        <p14:creationId xmlns:p14="http://schemas.microsoft.com/office/powerpoint/2010/main" val="1232485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a:t>
            </a:fld>
            <a:endParaRPr lang="fr-FR"/>
          </a:p>
        </p:txBody>
      </p:sp>
    </p:spTree>
    <p:extLst>
      <p:ext uri="{BB962C8B-B14F-4D97-AF65-F5344CB8AC3E}">
        <p14:creationId xmlns:p14="http://schemas.microsoft.com/office/powerpoint/2010/main" val="146269059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r>
              <a:rPr lang="ar-SA" sz="1200" kern="100" dirty="0">
                <a:effectLst/>
                <a:latin typeface="Calibri" panose="020F0502020204030204" pitchFamily="34" charset="0"/>
                <a:ea typeface="Calibri" panose="020F0502020204030204" pitchFamily="34" charset="0"/>
                <a:cs typeface="Arial" panose="020B0604020202020204" pitchFamily="34" charset="0"/>
              </a:rPr>
              <a:t>عادة ما يتم تنظيم الدرس الفعال حول 5 خطوات رئيسية. يمكن توزيع هذه الخطوات على عدة </a:t>
            </a:r>
            <a:r>
              <a:rPr lang="ar-MA" sz="1200" kern="100" dirty="0">
                <a:effectLst/>
                <a:latin typeface="Calibri" panose="020F0502020204030204" pitchFamily="34" charset="0"/>
                <a:ea typeface="Calibri" panose="020F0502020204030204" pitchFamily="34" charset="0"/>
                <a:cs typeface="Arial" panose="020B0604020202020204" pitchFamily="34" charset="0"/>
              </a:rPr>
              <a:t>حصص </a:t>
            </a:r>
            <a:r>
              <a:rPr lang="ar-SA" sz="1200" kern="100" dirty="0">
                <a:effectLst/>
                <a:latin typeface="Calibri" panose="020F0502020204030204" pitchFamily="34" charset="0"/>
                <a:ea typeface="Calibri" panose="020F0502020204030204" pitchFamily="34" charset="0"/>
                <a:cs typeface="Arial" panose="020B0604020202020204" pitchFamily="34" charset="0"/>
              </a:rPr>
              <a:t> ، اعتمادا على وظيفة الدرس. </a:t>
            </a:r>
            <a:endParaRPr lang="fr-MA" sz="1200" kern="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200" kern="100" dirty="0">
                <a:effectLst/>
                <a:latin typeface="Calibri" panose="020F0502020204030204" pitchFamily="34" charset="0"/>
                <a:ea typeface="Calibri" panose="020F0502020204030204" pitchFamily="34" charset="0"/>
                <a:cs typeface="Arial" panose="020B0604020202020204" pitchFamily="34" charset="0"/>
              </a:rPr>
              <a:t>كجزء من مشروع </a:t>
            </a:r>
            <a:r>
              <a:rPr lang="ar-MA" sz="1200" kern="100" dirty="0">
                <a:effectLst/>
                <a:latin typeface="Calibri" panose="020F0502020204030204" pitchFamily="34" charset="0"/>
                <a:ea typeface="Calibri" panose="020F0502020204030204" pitchFamily="34" charset="0"/>
                <a:cs typeface="Arial" panose="020B0604020202020204" pitchFamily="34" charset="0"/>
              </a:rPr>
              <a:t>المدرسة الرائدة </a:t>
            </a:r>
            <a:r>
              <a:rPr lang="ar-SA" sz="1200" kern="100" dirty="0">
                <a:effectLst/>
                <a:latin typeface="Calibri" panose="020F0502020204030204" pitchFamily="34" charset="0"/>
                <a:ea typeface="Calibri" panose="020F0502020204030204" pitchFamily="34" charset="0"/>
                <a:cs typeface="Arial" panose="020B0604020202020204" pitchFamily="34" charset="0"/>
              </a:rPr>
              <a:t>، سيتم تزويد المعلمين بمواد في شكل تعليمات صريحة يمكنهم استخدامها في الفصل الدراسي. </a:t>
            </a:r>
            <a:endParaRPr lang="fr-MA" sz="1200" kern="1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74</a:t>
            </a:fld>
            <a:endParaRPr lang="fr-FR"/>
          </a:p>
        </p:txBody>
      </p:sp>
    </p:spTree>
    <p:extLst>
      <p:ext uri="{BB962C8B-B14F-4D97-AF65-F5344CB8AC3E}">
        <p14:creationId xmlns:p14="http://schemas.microsoft.com/office/powerpoint/2010/main" val="117773209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rtl="1">
              <a:lnSpc>
                <a:spcPct val="107000"/>
              </a:lnSpc>
              <a:spcAft>
                <a:spcPts val="800"/>
              </a:spcAft>
            </a:pPr>
            <a:r>
              <a:rPr lang="ar-SA" sz="1200" kern="100" dirty="0">
                <a:effectLst/>
                <a:latin typeface="Calibri" panose="020F0502020204030204" pitchFamily="34" charset="0"/>
                <a:ea typeface="Calibri" panose="020F0502020204030204" pitchFamily="34" charset="0"/>
                <a:cs typeface="Arial" panose="020B0604020202020204" pitchFamily="34" charset="0"/>
              </a:rPr>
              <a:t>عادة ما يتم تنظيم الدرس الفعال حول 5 خطوات رئيسية. يمكن توزيع هذه الخطوات على عدة </a:t>
            </a:r>
            <a:r>
              <a:rPr lang="ar-MA" sz="1200" kern="100" dirty="0">
                <a:effectLst/>
                <a:latin typeface="Calibri" panose="020F0502020204030204" pitchFamily="34" charset="0"/>
                <a:ea typeface="Calibri" panose="020F0502020204030204" pitchFamily="34" charset="0"/>
                <a:cs typeface="Arial" panose="020B0604020202020204" pitchFamily="34" charset="0"/>
              </a:rPr>
              <a:t>حصص </a:t>
            </a:r>
            <a:r>
              <a:rPr lang="ar-SA" sz="1200" kern="100" dirty="0">
                <a:effectLst/>
                <a:latin typeface="Calibri" panose="020F0502020204030204" pitchFamily="34" charset="0"/>
                <a:ea typeface="Calibri" panose="020F0502020204030204" pitchFamily="34" charset="0"/>
                <a:cs typeface="Arial" panose="020B0604020202020204" pitchFamily="34" charset="0"/>
              </a:rPr>
              <a:t> ، </a:t>
            </a:r>
            <a:r>
              <a:rPr lang="ar-MA" sz="1200" kern="100" dirty="0">
                <a:effectLst/>
                <a:latin typeface="Calibri" panose="020F0502020204030204" pitchFamily="34" charset="0"/>
                <a:ea typeface="Calibri" panose="020F0502020204030204" pitchFamily="34" charset="0"/>
                <a:cs typeface="Arial" panose="020B0604020202020204" pitchFamily="34" charset="0"/>
              </a:rPr>
              <a:t>انسجاما مع طبيعة الدرس والمهمة المطلوبة </a:t>
            </a:r>
            <a:r>
              <a:rPr lang="ar-SA" sz="1200" kern="100" dirty="0">
                <a:effectLst/>
                <a:latin typeface="Calibri" panose="020F0502020204030204" pitchFamily="34" charset="0"/>
                <a:ea typeface="Calibri" panose="020F0502020204030204" pitchFamily="34" charset="0"/>
                <a:cs typeface="Arial" panose="020B0604020202020204" pitchFamily="34" charset="0"/>
              </a:rPr>
              <a:t>. </a:t>
            </a:r>
            <a:endParaRPr lang="fr-MA" sz="1200" kern="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200" kern="100" dirty="0">
                <a:effectLst/>
                <a:latin typeface="Calibri" panose="020F0502020204030204" pitchFamily="34" charset="0"/>
                <a:ea typeface="Calibri" panose="020F0502020204030204" pitchFamily="34" charset="0"/>
                <a:cs typeface="Arial" panose="020B0604020202020204" pitchFamily="34" charset="0"/>
              </a:rPr>
              <a:t>كجزء من مشروع </a:t>
            </a:r>
            <a:r>
              <a:rPr lang="ar-MA" sz="1200" kern="100" dirty="0">
                <a:effectLst/>
                <a:latin typeface="Calibri" panose="020F0502020204030204" pitchFamily="34" charset="0"/>
                <a:ea typeface="Calibri" panose="020F0502020204030204" pitchFamily="34" charset="0"/>
                <a:cs typeface="Arial" panose="020B0604020202020204" pitchFamily="34" charset="0"/>
              </a:rPr>
              <a:t>المدرسة الرائدة </a:t>
            </a:r>
            <a:r>
              <a:rPr lang="ar-SA" sz="1200" kern="100" dirty="0">
                <a:effectLst/>
                <a:latin typeface="Calibri" panose="020F0502020204030204" pitchFamily="34" charset="0"/>
                <a:ea typeface="Calibri" panose="020F0502020204030204" pitchFamily="34" charset="0"/>
                <a:cs typeface="Arial" panose="020B0604020202020204" pitchFamily="34" charset="0"/>
              </a:rPr>
              <a:t>سيتم تزويد </a:t>
            </a:r>
            <a:r>
              <a:rPr lang="ar-MA" sz="1200" kern="100" dirty="0">
                <a:effectLst/>
                <a:latin typeface="Calibri" panose="020F0502020204030204" pitchFamily="34" charset="0"/>
                <a:ea typeface="Calibri" panose="020F0502020204030204" pitchFamily="34" charset="0"/>
                <a:cs typeface="Arial" panose="020B0604020202020204" pitchFamily="34" charset="0"/>
              </a:rPr>
              <a:t>الأساتذة </a:t>
            </a:r>
            <a:r>
              <a:rPr lang="ar-SA" sz="1200" kern="100" dirty="0">
                <a:effectLst/>
                <a:latin typeface="Calibri" panose="020F0502020204030204" pitchFamily="34" charset="0"/>
                <a:ea typeface="Calibri" panose="020F0502020204030204" pitchFamily="34" charset="0"/>
                <a:cs typeface="Arial" panose="020B0604020202020204" pitchFamily="34" charset="0"/>
              </a:rPr>
              <a:t> بمواد</a:t>
            </a:r>
            <a:r>
              <a:rPr lang="ar-MA" sz="1200" kern="100" dirty="0">
                <a:effectLst/>
                <a:latin typeface="Calibri" panose="020F0502020204030204" pitchFamily="34" charset="0"/>
                <a:ea typeface="Calibri" panose="020F0502020204030204" pitchFamily="34" charset="0"/>
                <a:cs typeface="Arial" panose="020B0604020202020204" pitchFamily="34" charset="0"/>
              </a:rPr>
              <a:t> تعليم وتعلم </a:t>
            </a:r>
            <a:r>
              <a:rPr lang="ar-SA" sz="1200" kern="100" dirty="0">
                <a:effectLst/>
                <a:latin typeface="Calibri" panose="020F0502020204030204" pitchFamily="34" charset="0"/>
                <a:ea typeface="Calibri" panose="020F0502020204030204" pitchFamily="34" charset="0"/>
                <a:cs typeface="Arial" panose="020B0604020202020204" pitchFamily="34" charset="0"/>
              </a:rPr>
              <a:t> </a:t>
            </a:r>
            <a:r>
              <a:rPr lang="ar-MA" sz="1200" kern="100" dirty="0">
                <a:effectLst/>
                <a:latin typeface="Calibri" panose="020F0502020204030204" pitchFamily="34" charset="0"/>
                <a:ea typeface="Calibri" panose="020F0502020204030204" pitchFamily="34" charset="0"/>
                <a:cs typeface="Arial" panose="020B0604020202020204" pitchFamily="34" charset="0"/>
              </a:rPr>
              <a:t>على </a:t>
            </a:r>
            <a:r>
              <a:rPr lang="ar-SA" sz="1200" kern="100" dirty="0">
                <a:effectLst/>
                <a:latin typeface="Calibri" panose="020F0502020204030204" pitchFamily="34" charset="0"/>
                <a:ea typeface="Calibri" panose="020F0502020204030204" pitchFamily="34" charset="0"/>
                <a:cs typeface="Arial" panose="020B0604020202020204" pitchFamily="34" charset="0"/>
              </a:rPr>
              <a:t> شكل </a:t>
            </a:r>
            <a:r>
              <a:rPr lang="ar-MA" sz="1200" kern="100" dirty="0">
                <a:effectLst/>
                <a:latin typeface="Calibri" panose="020F0502020204030204" pitchFamily="34" charset="0"/>
                <a:ea typeface="Calibri" panose="020F0502020204030204" pitchFamily="34" charset="0"/>
                <a:cs typeface="Arial" panose="020B0604020202020204" pitchFamily="34" charset="0"/>
              </a:rPr>
              <a:t>سيناريوهات مفصلة تتضمن </a:t>
            </a:r>
            <a:r>
              <a:rPr lang="ar-SA" sz="1200" kern="100" dirty="0">
                <a:effectLst/>
                <a:latin typeface="Calibri" panose="020F0502020204030204" pitchFamily="34" charset="0"/>
                <a:ea typeface="Calibri" panose="020F0502020204030204" pitchFamily="34" charset="0"/>
                <a:cs typeface="Arial" panose="020B0604020202020204" pitchFamily="34" charset="0"/>
              </a:rPr>
              <a:t>تعليمات صريحة يمكنهم استخدامها في الفصل الدراسي. </a:t>
            </a:r>
            <a:endParaRPr lang="fr-MA" sz="1200" kern="1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75</a:t>
            </a:fld>
            <a:endParaRPr lang="fr-FR"/>
          </a:p>
        </p:txBody>
      </p:sp>
    </p:spTree>
    <p:extLst>
      <p:ext uri="{BB962C8B-B14F-4D97-AF65-F5344CB8AC3E}">
        <p14:creationId xmlns:p14="http://schemas.microsoft.com/office/powerpoint/2010/main" val="330320953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76</a:t>
            </a:fld>
            <a:endParaRPr lang="fr-FR"/>
          </a:p>
        </p:txBody>
      </p:sp>
    </p:spTree>
    <p:extLst>
      <p:ext uri="{BB962C8B-B14F-4D97-AF65-F5344CB8AC3E}">
        <p14:creationId xmlns:p14="http://schemas.microsoft.com/office/powerpoint/2010/main" val="67171441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77</a:t>
            </a:fld>
            <a:endParaRPr lang="fr-FR"/>
          </a:p>
        </p:txBody>
      </p:sp>
    </p:spTree>
    <p:extLst>
      <p:ext uri="{BB962C8B-B14F-4D97-AF65-F5344CB8AC3E}">
        <p14:creationId xmlns:p14="http://schemas.microsoft.com/office/powerpoint/2010/main" val="109794278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78</a:t>
            </a:fld>
            <a:endParaRPr lang="fr-FR"/>
          </a:p>
        </p:txBody>
      </p:sp>
    </p:spTree>
    <p:extLst>
      <p:ext uri="{BB962C8B-B14F-4D97-AF65-F5344CB8AC3E}">
        <p14:creationId xmlns:p14="http://schemas.microsoft.com/office/powerpoint/2010/main" val="47198240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79</a:t>
            </a:fld>
            <a:endParaRPr lang="fr-FR"/>
          </a:p>
        </p:txBody>
      </p:sp>
    </p:spTree>
    <p:extLst>
      <p:ext uri="{BB962C8B-B14F-4D97-AF65-F5344CB8AC3E}">
        <p14:creationId xmlns:p14="http://schemas.microsoft.com/office/powerpoint/2010/main" val="321897619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80</a:t>
            </a:fld>
            <a:endParaRPr lang="fr-FR"/>
          </a:p>
        </p:txBody>
      </p:sp>
    </p:spTree>
    <p:extLst>
      <p:ext uri="{BB962C8B-B14F-4D97-AF65-F5344CB8AC3E}">
        <p14:creationId xmlns:p14="http://schemas.microsoft.com/office/powerpoint/2010/main" val="246567908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81</a:t>
            </a:fld>
            <a:endParaRPr lang="fr-FR"/>
          </a:p>
        </p:txBody>
      </p:sp>
    </p:spTree>
    <p:extLst>
      <p:ext uri="{BB962C8B-B14F-4D97-AF65-F5344CB8AC3E}">
        <p14:creationId xmlns:p14="http://schemas.microsoft.com/office/powerpoint/2010/main" val="133309177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82</a:t>
            </a:fld>
            <a:endParaRPr lang="fr-FR"/>
          </a:p>
        </p:txBody>
      </p:sp>
    </p:spTree>
    <p:extLst>
      <p:ext uri="{BB962C8B-B14F-4D97-AF65-F5344CB8AC3E}">
        <p14:creationId xmlns:p14="http://schemas.microsoft.com/office/powerpoint/2010/main" val="121616162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83</a:t>
            </a:fld>
            <a:endParaRPr lang="fr-FR"/>
          </a:p>
        </p:txBody>
      </p:sp>
    </p:spTree>
    <p:extLst>
      <p:ext uri="{BB962C8B-B14F-4D97-AF65-F5344CB8AC3E}">
        <p14:creationId xmlns:p14="http://schemas.microsoft.com/office/powerpoint/2010/main" val="595703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9</a:t>
            </a:fld>
            <a:endParaRPr lang="fr-FR"/>
          </a:p>
        </p:txBody>
      </p:sp>
    </p:spTree>
    <p:extLst>
      <p:ext uri="{BB962C8B-B14F-4D97-AF65-F5344CB8AC3E}">
        <p14:creationId xmlns:p14="http://schemas.microsoft.com/office/powerpoint/2010/main" val="209896990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84</a:t>
            </a:fld>
            <a:endParaRPr lang="fr-FR"/>
          </a:p>
        </p:txBody>
      </p:sp>
    </p:spTree>
    <p:extLst>
      <p:ext uri="{BB962C8B-B14F-4D97-AF65-F5344CB8AC3E}">
        <p14:creationId xmlns:p14="http://schemas.microsoft.com/office/powerpoint/2010/main" val="198388620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85</a:t>
            </a:fld>
            <a:endParaRPr lang="fr-FR"/>
          </a:p>
        </p:txBody>
      </p:sp>
    </p:spTree>
    <p:extLst>
      <p:ext uri="{BB962C8B-B14F-4D97-AF65-F5344CB8AC3E}">
        <p14:creationId xmlns:p14="http://schemas.microsoft.com/office/powerpoint/2010/main" val="288481645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86</a:t>
            </a:fld>
            <a:endParaRPr lang="fr-FR"/>
          </a:p>
        </p:txBody>
      </p:sp>
    </p:spTree>
    <p:extLst>
      <p:ext uri="{BB962C8B-B14F-4D97-AF65-F5344CB8AC3E}">
        <p14:creationId xmlns:p14="http://schemas.microsoft.com/office/powerpoint/2010/main" val="18438384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87</a:t>
            </a:fld>
            <a:endParaRPr lang="fr-FR"/>
          </a:p>
        </p:txBody>
      </p:sp>
    </p:spTree>
    <p:extLst>
      <p:ext uri="{BB962C8B-B14F-4D97-AF65-F5344CB8AC3E}">
        <p14:creationId xmlns:p14="http://schemas.microsoft.com/office/powerpoint/2010/main" val="176837670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88</a:t>
            </a:fld>
            <a:endParaRPr lang="fr-FR"/>
          </a:p>
        </p:txBody>
      </p:sp>
    </p:spTree>
    <p:extLst>
      <p:ext uri="{BB962C8B-B14F-4D97-AF65-F5344CB8AC3E}">
        <p14:creationId xmlns:p14="http://schemas.microsoft.com/office/powerpoint/2010/main" val="288097671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89</a:t>
            </a:fld>
            <a:endParaRPr lang="fr-FR"/>
          </a:p>
        </p:txBody>
      </p:sp>
    </p:spTree>
    <p:extLst>
      <p:ext uri="{BB962C8B-B14F-4D97-AF65-F5344CB8AC3E}">
        <p14:creationId xmlns:p14="http://schemas.microsoft.com/office/powerpoint/2010/main" val="212771893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90</a:t>
            </a:fld>
            <a:endParaRPr lang="fr-FR"/>
          </a:p>
        </p:txBody>
      </p:sp>
    </p:spTree>
    <p:extLst>
      <p:ext uri="{BB962C8B-B14F-4D97-AF65-F5344CB8AC3E}">
        <p14:creationId xmlns:p14="http://schemas.microsoft.com/office/powerpoint/2010/main" val="362857412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91</a:t>
            </a:fld>
            <a:endParaRPr lang="fr-FR"/>
          </a:p>
        </p:txBody>
      </p:sp>
    </p:spTree>
    <p:extLst>
      <p:ext uri="{BB962C8B-B14F-4D97-AF65-F5344CB8AC3E}">
        <p14:creationId xmlns:p14="http://schemas.microsoft.com/office/powerpoint/2010/main" val="385825440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92</a:t>
            </a:fld>
            <a:endParaRPr lang="fr-FR"/>
          </a:p>
        </p:txBody>
      </p:sp>
    </p:spTree>
    <p:extLst>
      <p:ext uri="{BB962C8B-B14F-4D97-AF65-F5344CB8AC3E}">
        <p14:creationId xmlns:p14="http://schemas.microsoft.com/office/powerpoint/2010/main" val="188275606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9BB747-BD7F-461B-9921-18B0D7618E6C}"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9880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B9BB747-BD7F-461B-9921-18B0D7618E6C}" type="slidenum">
              <a:rPr lang="fr-FR" smtClean="0"/>
              <a:t>10</a:t>
            </a:fld>
            <a:endParaRPr lang="fr-FR"/>
          </a:p>
        </p:txBody>
      </p:sp>
    </p:spTree>
    <p:extLst>
      <p:ext uri="{BB962C8B-B14F-4D97-AF65-F5344CB8AC3E}">
        <p14:creationId xmlns:p14="http://schemas.microsoft.com/office/powerpoint/2010/main" val="3298965483"/>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9BB747-BD7F-461B-9921-18B0D7618E6C}"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0804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A017BD-5D3A-8738-B5E2-E88B62CFFB2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53C49B6-597B-1A8B-2A92-C8B2894F70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8300338-CC0C-419A-84D8-8394FE0A7435}"/>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5" name="Espace réservé du pied de page 4">
            <a:extLst>
              <a:ext uri="{FF2B5EF4-FFF2-40B4-BE49-F238E27FC236}">
                <a16:creationId xmlns:a16="http://schemas.microsoft.com/office/drawing/2014/main" id="{71B0D9F7-0688-DFD7-E903-3679FDFFB92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0C82963-1B88-7BE3-BA38-95C7A1B4CB98}"/>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3461761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1E7C8A-D511-D922-7C7D-95593628395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CC55727E-A348-84E0-5E88-D6D740750AD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5FA1C36-A9D8-F92A-D6D7-4164FD8ECD2E}"/>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5" name="Espace réservé du pied de page 4">
            <a:extLst>
              <a:ext uri="{FF2B5EF4-FFF2-40B4-BE49-F238E27FC236}">
                <a16:creationId xmlns:a16="http://schemas.microsoft.com/office/drawing/2014/main" id="{B132AF11-78E3-2E92-B709-0AE879AAC15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CA0B59C-3F4E-A289-01F9-C3374E7B53A2}"/>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4200439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DC2616D-E81B-3C94-51AC-4A1B2B4F49E0}"/>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DD159C95-E9CD-D38C-A8F0-9347307DCE5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E49C844-34D7-72F5-FAB6-086A1FD4BF29}"/>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5" name="Espace réservé du pied de page 4">
            <a:extLst>
              <a:ext uri="{FF2B5EF4-FFF2-40B4-BE49-F238E27FC236}">
                <a16:creationId xmlns:a16="http://schemas.microsoft.com/office/drawing/2014/main" id="{4D42F118-7EA4-58B6-9CB6-96F62DAE235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5073E17-EF15-D838-4029-CFF91309B567}"/>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4252762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8F18F0-F1AB-5781-2764-9044BFD66DD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6138391-6260-4AD9-4D33-FFE4CBF5E12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5042F6C-548D-09C3-E8F9-90A5BF1C0A63}"/>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5" name="Espace réservé du pied de page 4">
            <a:extLst>
              <a:ext uri="{FF2B5EF4-FFF2-40B4-BE49-F238E27FC236}">
                <a16:creationId xmlns:a16="http://schemas.microsoft.com/office/drawing/2014/main" id="{4C5C8596-5ABA-3095-4C76-3D6043E9B6C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F4C4034-1917-2575-13A1-09F0B1FEC320}"/>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269878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819751-DD2A-9AE5-9B06-D421CAEBE8F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31B845C-A5B5-E6AA-601D-83E5CB6580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1750CA3C-6215-E7BA-80B5-5FCCCB04A35F}"/>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5" name="Espace réservé du pied de page 4">
            <a:extLst>
              <a:ext uri="{FF2B5EF4-FFF2-40B4-BE49-F238E27FC236}">
                <a16:creationId xmlns:a16="http://schemas.microsoft.com/office/drawing/2014/main" id="{5B70B9C4-0894-C38A-4EAF-679A20A5A8E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98AD03D-C1E0-BFE0-4F53-917D2C8AC827}"/>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2168614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1AA9E5-D0DF-87D2-627B-9276DAD6EE5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726642E-DC30-856D-4F08-C4F45FA7C22D}"/>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F3491E5F-61B3-5D46-3ABC-2F1D9E5F5F1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8332ED14-2DA5-BDD9-1B1F-B6D8AA5AA34F}"/>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6" name="Espace réservé du pied de page 5">
            <a:extLst>
              <a:ext uri="{FF2B5EF4-FFF2-40B4-BE49-F238E27FC236}">
                <a16:creationId xmlns:a16="http://schemas.microsoft.com/office/drawing/2014/main" id="{EA6B7D0C-7E96-1EC0-7872-347A62B90CC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03D7F70-76BC-A780-B7E3-AE74A3A1232D}"/>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2658924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FDC92-5512-6B38-B37A-6EDE7A480741}"/>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9E6D6CF-9014-F44E-793C-02C8634BA1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C73C466-73DB-903C-F231-84585E249128}"/>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1890155-BA09-5334-7804-47318D17E9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5DED9D7-012E-16DB-E74A-80E8FB3EDFD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269E8EA-7E56-523B-EDAC-5E577838CC18}"/>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8" name="Espace réservé du pied de page 7">
            <a:extLst>
              <a:ext uri="{FF2B5EF4-FFF2-40B4-BE49-F238E27FC236}">
                <a16:creationId xmlns:a16="http://schemas.microsoft.com/office/drawing/2014/main" id="{7B832619-1BB9-D5EF-579B-E96E7DC980DD}"/>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2CBFB202-9BD9-5AC4-5720-B8A25267B23A}"/>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489050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35B4DF-4183-15BD-856C-720C92C7BA2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C27FC421-6D56-6967-7D29-8F48CD1AB29B}"/>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4" name="Espace réservé du pied de page 3">
            <a:extLst>
              <a:ext uri="{FF2B5EF4-FFF2-40B4-BE49-F238E27FC236}">
                <a16:creationId xmlns:a16="http://schemas.microsoft.com/office/drawing/2014/main" id="{D4B5CB21-1D89-2512-FA10-1F7DF6FA129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1E40A755-03CD-0EC8-6AAD-8F2F4DF75CE0}"/>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3579967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1D99AC7-169B-1D19-7B4A-68603AD464D5}"/>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3" name="Espace réservé du pied de page 2">
            <a:extLst>
              <a:ext uri="{FF2B5EF4-FFF2-40B4-BE49-F238E27FC236}">
                <a16:creationId xmlns:a16="http://schemas.microsoft.com/office/drawing/2014/main" id="{FA417BCE-C1F1-8508-8F79-73E89C6F23EE}"/>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B701B09A-9382-6C04-5B56-F3A46D61D283}"/>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1735964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5FA583-A574-677F-1331-FF9C0589C0F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548C3B4-782C-A88F-3245-BEF32F1748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5C0E263-51E4-1521-EDA2-472BE3CCAD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0D0FF0E-59A2-0F93-F482-A1329964F921}"/>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6" name="Espace réservé du pied de page 5">
            <a:extLst>
              <a:ext uri="{FF2B5EF4-FFF2-40B4-BE49-F238E27FC236}">
                <a16:creationId xmlns:a16="http://schemas.microsoft.com/office/drawing/2014/main" id="{FE45BDD8-83B5-0D45-D6E7-C6017C2AEB3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081A037-F7A1-9BF1-604D-49818527A74E}"/>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927673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E2E7C8-726F-E255-889F-294FBAA2C46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003B8B0-8FAA-A08F-47CF-2D5B2A4395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58E62DD-D61E-A236-9A83-1A34ADFC4A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9943636-B7A0-5BC8-49B7-EE793F1EA0F1}"/>
              </a:ext>
            </a:extLst>
          </p:cNvPr>
          <p:cNvSpPr>
            <a:spLocks noGrp="1"/>
          </p:cNvSpPr>
          <p:nvPr>
            <p:ph type="dt" sz="half" idx="10"/>
          </p:nvPr>
        </p:nvSpPr>
        <p:spPr/>
        <p:txBody>
          <a:bodyPr/>
          <a:lstStyle/>
          <a:p>
            <a:fld id="{98ADB82C-06A5-4F26-B185-9748CAAF4EFB}" type="datetimeFigureOut">
              <a:rPr lang="fr-FR" smtClean="0"/>
              <a:t>21/12/2023</a:t>
            </a:fld>
            <a:endParaRPr lang="fr-FR"/>
          </a:p>
        </p:txBody>
      </p:sp>
      <p:sp>
        <p:nvSpPr>
          <p:cNvPr id="6" name="Espace réservé du pied de page 5">
            <a:extLst>
              <a:ext uri="{FF2B5EF4-FFF2-40B4-BE49-F238E27FC236}">
                <a16:creationId xmlns:a16="http://schemas.microsoft.com/office/drawing/2014/main" id="{BFC35DDD-82C2-236D-20A0-1F263BBF65FF}"/>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F723A3E-81A9-2C21-EDD6-44582E23F0EF}"/>
              </a:ext>
            </a:extLst>
          </p:cNvPr>
          <p:cNvSpPr>
            <a:spLocks noGrp="1"/>
          </p:cNvSpPr>
          <p:nvPr>
            <p:ph type="sldNum" sz="quarter" idx="12"/>
          </p:nvPr>
        </p:nvSpPr>
        <p:spPr/>
        <p:txBody>
          <a:bodyPr/>
          <a:lstStyle/>
          <a:p>
            <a:fld id="{68B92585-ED63-450E-9CEB-C28E8BAF155A}" type="slidenum">
              <a:rPr lang="fr-FR" smtClean="0"/>
              <a:t>‹N°›</a:t>
            </a:fld>
            <a:endParaRPr lang="fr-FR"/>
          </a:p>
        </p:txBody>
      </p:sp>
    </p:spTree>
    <p:extLst>
      <p:ext uri="{BB962C8B-B14F-4D97-AF65-F5344CB8AC3E}">
        <p14:creationId xmlns:p14="http://schemas.microsoft.com/office/powerpoint/2010/main" val="3846332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E5CEC25-5E8F-8138-AE4B-2006925967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CEF5F18-4EDF-55D8-53E8-4B5C246812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F5598B4-9F83-B797-4154-E8FC92625D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DB82C-06A5-4F26-B185-9748CAAF4EFB}" type="datetimeFigureOut">
              <a:rPr lang="fr-FR" smtClean="0"/>
              <a:t>21/12/2023</a:t>
            </a:fld>
            <a:endParaRPr lang="fr-FR"/>
          </a:p>
        </p:txBody>
      </p:sp>
      <p:sp>
        <p:nvSpPr>
          <p:cNvPr id="5" name="Espace réservé du pied de page 4">
            <a:extLst>
              <a:ext uri="{FF2B5EF4-FFF2-40B4-BE49-F238E27FC236}">
                <a16:creationId xmlns:a16="http://schemas.microsoft.com/office/drawing/2014/main" id="{F54CBFCD-C06B-70F8-18B6-5D9F123C75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1A0B0D9F-0EC8-ECC9-977E-54DB5D0C3F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B92585-ED63-450E-9CEB-C28E8BAF155A}" type="slidenum">
              <a:rPr lang="fr-FR" smtClean="0"/>
              <a:t>‹N°›</a:t>
            </a:fld>
            <a:endParaRPr lang="fr-FR"/>
          </a:p>
        </p:txBody>
      </p:sp>
    </p:spTree>
    <p:extLst>
      <p:ext uri="{BB962C8B-B14F-4D97-AF65-F5344CB8AC3E}">
        <p14:creationId xmlns:p14="http://schemas.microsoft.com/office/powerpoint/2010/main" val="4176309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notesSlide" Target="../notesSlides/notesSlide52.xml"/><Relationship Id="rId7" Type="http://schemas.openxmlformats.org/officeDocument/2006/relationships/image" Target="../media/image23.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22.jpeg"/><Relationship Id="rId5" Type="http://schemas.openxmlformats.org/officeDocument/2006/relationships/image" Target="../media/image21.emf"/><Relationship Id="rId4" Type="http://schemas.openxmlformats.org/officeDocument/2006/relationships/oleObject" Target="../embeddings/oleObject1.bin"/></Relationships>
</file>

<file path=ppt/slides/_rels/slide5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notesSlide" Target="../notesSlides/notesSlide53.xml"/><Relationship Id="rId7" Type="http://schemas.openxmlformats.org/officeDocument/2006/relationships/image" Target="../media/image23.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22.jpeg"/><Relationship Id="rId5" Type="http://schemas.openxmlformats.org/officeDocument/2006/relationships/image" Target="../media/image21.emf"/><Relationship Id="rId4" Type="http://schemas.openxmlformats.org/officeDocument/2006/relationships/oleObject" Target="../embeddings/oleObject1.bin"/></Relationships>
</file>

<file path=ppt/slides/_rels/slide55.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notesSlide" Target="../notesSlides/notesSlide54.xml"/><Relationship Id="rId7" Type="http://schemas.openxmlformats.org/officeDocument/2006/relationships/image" Target="../media/image23.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22.jpeg"/><Relationship Id="rId5" Type="http://schemas.openxmlformats.org/officeDocument/2006/relationships/image" Target="../media/image21.emf"/><Relationship Id="rId4" Type="http://schemas.openxmlformats.org/officeDocument/2006/relationships/oleObject" Target="../embeddings/oleObject1.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24.sv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e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24.sv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emf"/></Relationships>
</file>

<file path=ppt/slides/_rels/slide58.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oleObject" Target="../embeddings/oleObject4.bin"/><Relationship Id="rId7" Type="http://schemas.openxmlformats.org/officeDocument/2006/relationships/image" Target="../media/image24.svg"/><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emf"/><Relationship Id="rId9" Type="http://schemas.openxmlformats.org/officeDocument/2006/relationships/image" Target="../media/image25.png"/></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8.pn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3.png"/></Relationships>
</file>

<file path=ppt/slides/_rels/slide6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2.jpeg"/><Relationship Id="rId7" Type="http://schemas.openxmlformats.org/officeDocument/2006/relationships/image" Target="../media/image28.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3.png"/></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72.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73.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75.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76.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77.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78.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79.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80.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81.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82.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83.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84.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8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85.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C9D3FC5-B9DD-67B6-FC4F-C3380A5F14B3}"/>
              </a:ext>
            </a:extLst>
          </p:cNvPr>
          <p:cNvSpPr/>
          <p:nvPr/>
        </p:nvSpPr>
        <p:spPr>
          <a:xfrm>
            <a:off x="0" y="0"/>
            <a:ext cx="5864099" cy="5275385"/>
          </a:xfrm>
          <a:prstGeom prst="rect">
            <a:avLst/>
          </a:prstGeom>
          <a:blipFill dpi="0" rotWithShape="1">
            <a:blip r:embed="rId2">
              <a:extLst>
                <a:ext uri="{28A0092B-C50C-407E-A947-70E740481C1C}">
                  <a14:useLocalDpi xmlns:a14="http://schemas.microsoft.com/office/drawing/2010/main" val="0"/>
                </a:ext>
              </a:extLst>
            </a:blip>
            <a:srcRect/>
            <a:stretch>
              <a:fillRect l="-14134" t="-1966" r="-28543" b="-2244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6269FC3D-5590-5CC9-083A-CB2E82D4B41C}"/>
              </a:ext>
            </a:extLst>
          </p:cNvPr>
          <p:cNvSpPr/>
          <p:nvPr/>
        </p:nvSpPr>
        <p:spPr>
          <a:xfrm>
            <a:off x="7086600" y="-3511"/>
            <a:ext cx="5052646" cy="1863647"/>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5012F883-AFDE-83CF-C71B-D197E93372C0}"/>
              </a:ext>
            </a:extLst>
          </p:cNvPr>
          <p:cNvSpPr/>
          <p:nvPr/>
        </p:nvSpPr>
        <p:spPr>
          <a:xfrm rot="18900000">
            <a:off x="101578" y="-1517812"/>
            <a:ext cx="13470384" cy="11375167"/>
          </a:xfrm>
          <a:custGeom>
            <a:avLst/>
            <a:gdLst>
              <a:gd name="connsiteX0" fmla="*/ 7691705 w 13470384"/>
              <a:gd name="connsiteY0" fmla="*/ 747149 h 11375167"/>
              <a:gd name="connsiteX1" fmla="*/ 10473583 w 13470384"/>
              <a:gd name="connsiteY1" fmla="*/ 3529027 h 11375167"/>
              <a:gd name="connsiteX2" fmla="*/ 10473583 w 13470384"/>
              <a:gd name="connsiteY2" fmla="*/ 5857766 h 11375167"/>
              <a:gd name="connsiteX3" fmla="*/ 10740311 w 13470384"/>
              <a:gd name="connsiteY3" fmla="*/ 6124494 h 11375167"/>
              <a:gd name="connsiteX4" fmla="*/ 13069050 w 13470384"/>
              <a:gd name="connsiteY4" fmla="*/ 6124494 h 11375167"/>
              <a:gd name="connsiteX5" fmla="*/ 13470384 w 13470384"/>
              <a:gd name="connsiteY5" fmla="*/ 6525829 h 11375167"/>
              <a:gd name="connsiteX6" fmla="*/ 8621046 w 13470384"/>
              <a:gd name="connsiteY6" fmla="*/ 11375167 h 11375167"/>
              <a:gd name="connsiteX7" fmla="*/ 0 w 13470384"/>
              <a:gd name="connsiteY7" fmla="*/ 2754121 h 11375167"/>
              <a:gd name="connsiteX8" fmla="*/ 2754121 w 13470384"/>
              <a:gd name="connsiteY8" fmla="*/ 0 h 11375167"/>
              <a:gd name="connsiteX9" fmla="*/ 2754121 w 13470384"/>
              <a:gd name="connsiteY9" fmla="*/ 3029407 h 11375167"/>
              <a:gd name="connsiteX10" fmla="*/ 3020849 w 13470384"/>
              <a:gd name="connsiteY10" fmla="*/ 3296135 h 11375167"/>
              <a:gd name="connsiteX11" fmla="*/ 7424977 w 13470384"/>
              <a:gd name="connsiteY11" fmla="*/ 3296135 h 11375167"/>
              <a:gd name="connsiteX12" fmla="*/ 7691705 w 13470384"/>
              <a:gd name="connsiteY12" fmla="*/ 3029407 h 11375167"/>
              <a:gd name="connsiteX13" fmla="*/ 7691705 w 13470384"/>
              <a:gd name="connsiteY13" fmla="*/ 747149 h 1137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470384" h="11375167">
                <a:moveTo>
                  <a:pt x="7691705" y="747149"/>
                </a:moveTo>
                <a:lnTo>
                  <a:pt x="10473583" y="3529027"/>
                </a:lnTo>
                <a:lnTo>
                  <a:pt x="10473583" y="5857766"/>
                </a:lnTo>
                <a:cubicBezTo>
                  <a:pt x="10473583" y="6005076"/>
                  <a:pt x="10593001" y="6124494"/>
                  <a:pt x="10740311" y="6124494"/>
                </a:cubicBezTo>
                <a:lnTo>
                  <a:pt x="13069050" y="6124494"/>
                </a:lnTo>
                <a:lnTo>
                  <a:pt x="13470384" y="6525829"/>
                </a:lnTo>
                <a:lnTo>
                  <a:pt x="8621046" y="11375167"/>
                </a:lnTo>
                <a:lnTo>
                  <a:pt x="0" y="2754121"/>
                </a:lnTo>
                <a:lnTo>
                  <a:pt x="2754121" y="0"/>
                </a:lnTo>
                <a:lnTo>
                  <a:pt x="2754121" y="3029407"/>
                </a:lnTo>
                <a:cubicBezTo>
                  <a:pt x="2754121" y="3176717"/>
                  <a:pt x="2873539" y="3296135"/>
                  <a:pt x="3020849" y="3296135"/>
                </a:cubicBezTo>
                <a:lnTo>
                  <a:pt x="7424977" y="3296135"/>
                </a:lnTo>
                <a:cubicBezTo>
                  <a:pt x="7572287" y="3296135"/>
                  <a:pt x="7691705" y="3176717"/>
                  <a:pt x="7691705" y="3029407"/>
                </a:cubicBezTo>
                <a:lnTo>
                  <a:pt x="7691705" y="74714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6" name="Forme libre : forme 5">
            <a:extLst>
              <a:ext uri="{FF2B5EF4-FFF2-40B4-BE49-F238E27FC236}">
                <a16:creationId xmlns:a16="http://schemas.microsoft.com/office/drawing/2014/main" id="{8EC6478B-A1ED-00C8-4A28-6725E963DA3E}"/>
              </a:ext>
            </a:extLst>
          </p:cNvPr>
          <p:cNvSpPr/>
          <p:nvPr/>
        </p:nvSpPr>
        <p:spPr>
          <a:xfrm rot="2700000">
            <a:off x="-79549" y="902366"/>
            <a:ext cx="4904500" cy="4970664"/>
          </a:xfrm>
          <a:custGeom>
            <a:avLst/>
            <a:gdLst>
              <a:gd name="connsiteX0" fmla="*/ 90772 w 4904500"/>
              <a:gd name="connsiteY0" fmla="*/ 90773 h 4970664"/>
              <a:gd name="connsiteX1" fmla="*/ 309915 w 4904500"/>
              <a:gd name="connsiteY1" fmla="*/ 1 h 4970664"/>
              <a:gd name="connsiteX2" fmla="*/ 4594584 w 4904500"/>
              <a:gd name="connsiteY2" fmla="*/ 0 h 4970664"/>
              <a:gd name="connsiteX3" fmla="*/ 4904499 w 4904500"/>
              <a:gd name="connsiteY3" fmla="*/ 309915 h 4970664"/>
              <a:gd name="connsiteX4" fmla="*/ 4904500 w 4904500"/>
              <a:gd name="connsiteY4" fmla="*/ 4660749 h 4970664"/>
              <a:gd name="connsiteX5" fmla="*/ 4594585 w 4904500"/>
              <a:gd name="connsiteY5" fmla="*/ 4970664 h 4970664"/>
              <a:gd name="connsiteX6" fmla="*/ 309915 w 4904500"/>
              <a:gd name="connsiteY6" fmla="*/ 4970664 h 4970664"/>
              <a:gd name="connsiteX7" fmla="*/ 0 w 4904500"/>
              <a:gd name="connsiteY7" fmla="*/ 4660749 h 4970664"/>
              <a:gd name="connsiteX8" fmla="*/ 0 w 4904500"/>
              <a:gd name="connsiteY8" fmla="*/ 309916 h 4970664"/>
              <a:gd name="connsiteX9" fmla="*/ 90772 w 4904500"/>
              <a:gd name="connsiteY9" fmla="*/ 90773 h 4970664"/>
              <a:gd name="connsiteX10" fmla="*/ 706003 w 4904500"/>
              <a:gd name="connsiteY10" fmla="*/ 714622 h 4970664"/>
              <a:gd name="connsiteX11" fmla="*/ 638879 w 4904500"/>
              <a:gd name="connsiteY11" fmla="*/ 876672 h 4970664"/>
              <a:gd name="connsiteX12" fmla="*/ 638879 w 4904500"/>
              <a:gd name="connsiteY12" fmla="*/ 4093992 h 4970664"/>
              <a:gd name="connsiteX13" fmla="*/ 868053 w 4904500"/>
              <a:gd name="connsiteY13" fmla="*/ 4323166 h 4970664"/>
              <a:gd name="connsiteX14" fmla="*/ 4036446 w 4904500"/>
              <a:gd name="connsiteY14" fmla="*/ 4323166 h 4970664"/>
              <a:gd name="connsiteX15" fmla="*/ 4265620 w 4904500"/>
              <a:gd name="connsiteY15" fmla="*/ 4093992 h 4970664"/>
              <a:gd name="connsiteX16" fmla="*/ 4265620 w 4904500"/>
              <a:gd name="connsiteY16" fmla="*/ 876671 h 4970664"/>
              <a:gd name="connsiteX17" fmla="*/ 4036446 w 4904500"/>
              <a:gd name="connsiteY17" fmla="*/ 647497 h 4970664"/>
              <a:gd name="connsiteX18" fmla="*/ 868053 w 4904500"/>
              <a:gd name="connsiteY18" fmla="*/ 647498 h 4970664"/>
              <a:gd name="connsiteX19" fmla="*/ 706003 w 4904500"/>
              <a:gd name="connsiteY19" fmla="*/ 714622 h 497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904500" h="4970664">
                <a:moveTo>
                  <a:pt x="90772" y="90773"/>
                </a:moveTo>
                <a:cubicBezTo>
                  <a:pt x="146856" y="34689"/>
                  <a:pt x="224335" y="1"/>
                  <a:pt x="309915" y="1"/>
                </a:cubicBezTo>
                <a:lnTo>
                  <a:pt x="4594584" y="0"/>
                </a:lnTo>
                <a:cubicBezTo>
                  <a:pt x="4765745" y="0"/>
                  <a:pt x="4904499" y="138754"/>
                  <a:pt x="4904499" y="309915"/>
                </a:cubicBezTo>
                <a:lnTo>
                  <a:pt x="4904500" y="4660749"/>
                </a:lnTo>
                <a:cubicBezTo>
                  <a:pt x="4904500" y="4831910"/>
                  <a:pt x="4765746" y="4970664"/>
                  <a:pt x="4594585" y="4970664"/>
                </a:cubicBezTo>
                <a:lnTo>
                  <a:pt x="309915" y="4970664"/>
                </a:lnTo>
                <a:cubicBezTo>
                  <a:pt x="138754" y="4970664"/>
                  <a:pt x="0" y="4831910"/>
                  <a:pt x="0" y="4660749"/>
                </a:cubicBezTo>
                <a:lnTo>
                  <a:pt x="0" y="309916"/>
                </a:lnTo>
                <a:cubicBezTo>
                  <a:pt x="0" y="224335"/>
                  <a:pt x="34689" y="146856"/>
                  <a:pt x="90772" y="90773"/>
                </a:cubicBezTo>
                <a:close/>
                <a:moveTo>
                  <a:pt x="706003" y="714622"/>
                </a:moveTo>
                <a:cubicBezTo>
                  <a:pt x="664530" y="756094"/>
                  <a:pt x="638879" y="813388"/>
                  <a:pt x="638879" y="876672"/>
                </a:cubicBezTo>
                <a:lnTo>
                  <a:pt x="638879" y="4093992"/>
                </a:lnTo>
                <a:cubicBezTo>
                  <a:pt x="638879" y="4220561"/>
                  <a:pt x="741484" y="4323166"/>
                  <a:pt x="868053" y="4323166"/>
                </a:cubicBezTo>
                <a:lnTo>
                  <a:pt x="4036446" y="4323166"/>
                </a:lnTo>
                <a:cubicBezTo>
                  <a:pt x="4163016" y="4323166"/>
                  <a:pt x="4265620" y="4220561"/>
                  <a:pt x="4265620" y="4093992"/>
                </a:cubicBezTo>
                <a:lnTo>
                  <a:pt x="4265620" y="876671"/>
                </a:lnTo>
                <a:cubicBezTo>
                  <a:pt x="4265621" y="750103"/>
                  <a:pt x="4163016" y="647497"/>
                  <a:pt x="4036446" y="647497"/>
                </a:cubicBezTo>
                <a:lnTo>
                  <a:pt x="868053" y="647498"/>
                </a:lnTo>
                <a:cubicBezTo>
                  <a:pt x="804768" y="647498"/>
                  <a:pt x="747475" y="673149"/>
                  <a:pt x="706003" y="714622"/>
                </a:cubicBezTo>
                <a:close/>
              </a:path>
            </a:pathLst>
          </a:custGeom>
          <a:solidFill>
            <a:srgbClr val="70B1B6">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9" name="Rectangle : coins arrondis 8">
            <a:extLst>
              <a:ext uri="{FF2B5EF4-FFF2-40B4-BE49-F238E27FC236}">
                <a16:creationId xmlns:a16="http://schemas.microsoft.com/office/drawing/2014/main" id="{1C32D03F-9982-BF05-122D-9CF20FDC9D2F}"/>
              </a:ext>
            </a:extLst>
          </p:cNvPr>
          <p:cNvSpPr/>
          <p:nvPr/>
        </p:nvSpPr>
        <p:spPr>
          <a:xfrm rot="2700000">
            <a:off x="2039204" y="6401129"/>
            <a:ext cx="4937584" cy="4937584"/>
          </a:xfrm>
          <a:prstGeom prst="roundRect">
            <a:avLst>
              <a:gd name="adj" fmla="val 5402"/>
            </a:avLst>
          </a:prstGeom>
          <a:solidFill>
            <a:srgbClr val="2B35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ext Box 1">
            <a:extLst>
              <a:ext uri="{FF2B5EF4-FFF2-40B4-BE49-F238E27FC236}">
                <a16:creationId xmlns:a16="http://schemas.microsoft.com/office/drawing/2014/main" id="{85064949-BE91-DEF1-5CAB-24F9FAE3C273}"/>
              </a:ext>
            </a:extLst>
          </p:cNvPr>
          <p:cNvSpPr txBox="1"/>
          <p:nvPr/>
        </p:nvSpPr>
        <p:spPr>
          <a:xfrm>
            <a:off x="5681227" y="1886474"/>
            <a:ext cx="6545943" cy="2429355"/>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6000" dirty="0">
                <a:ln>
                  <a:solidFill>
                    <a:sysClr val="windowText" lastClr="000000"/>
                  </a:solidFill>
                </a:ln>
                <a:solidFill>
                  <a:srgbClr val="FFC000"/>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مشروع مؤسسات الريادة </a:t>
            </a:r>
            <a:endParaRPr lang="fr-FR" sz="6000" dirty="0">
              <a:ln>
                <a:solidFill>
                  <a:sysClr val="windowText" lastClr="000000"/>
                </a:solidFill>
              </a:ln>
              <a:solidFill>
                <a:srgbClr val="FFC000"/>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endParaRPr>
          </a:p>
          <a:p>
            <a:pPr algn="ctr" rtl="1">
              <a:spcAft>
                <a:spcPts val="800"/>
              </a:spcAft>
            </a:pPr>
            <a:r>
              <a:rPr lang="ar-MA" sz="44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التدريس الفعال</a:t>
            </a:r>
            <a:br>
              <a:rPr lang="ar-MA" sz="44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br>
            <a:r>
              <a:rPr lang="ar-MA" sz="44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اللغة العربية</a:t>
            </a:r>
          </a:p>
        </p:txBody>
      </p:sp>
      <p:pic>
        <p:nvPicPr>
          <p:cNvPr id="3" name="Google Shape;124;p18" descr="Ministère de l'Éducation nationale, du préscolaire &amp; des Sports">
            <a:extLst>
              <a:ext uri="{FF2B5EF4-FFF2-40B4-BE49-F238E27FC236}">
                <a16:creationId xmlns:a16="http://schemas.microsoft.com/office/drawing/2014/main" id="{EEC26121-0623-928A-24A1-3605C2CF1F7D}"/>
              </a:ext>
            </a:extLst>
          </p:cNvPr>
          <p:cNvPicPr preferRelativeResize="0"/>
          <p:nvPr/>
        </p:nvPicPr>
        <p:blipFill rotWithShape="1">
          <a:blip r:embed="rId3">
            <a:alphaModFix/>
          </a:blip>
          <a:srcRect/>
          <a:stretch/>
        </p:blipFill>
        <p:spPr>
          <a:xfrm>
            <a:off x="7999392" y="6104532"/>
            <a:ext cx="2091808" cy="642793"/>
          </a:xfrm>
          <a:prstGeom prst="rect">
            <a:avLst/>
          </a:prstGeom>
          <a:noFill/>
          <a:ln>
            <a:noFill/>
          </a:ln>
        </p:spPr>
      </p:pic>
      <p:pic>
        <p:nvPicPr>
          <p:cNvPr id="7" name="Image 6">
            <a:extLst>
              <a:ext uri="{FF2B5EF4-FFF2-40B4-BE49-F238E27FC236}">
                <a16:creationId xmlns:a16="http://schemas.microsoft.com/office/drawing/2014/main" id="{BEA146C0-B041-93B6-6D5B-83E580049BD6}"/>
              </a:ext>
            </a:extLst>
          </p:cNvPr>
          <p:cNvPicPr>
            <a:picLocks noChangeAspect="1"/>
          </p:cNvPicPr>
          <p:nvPr/>
        </p:nvPicPr>
        <p:blipFill>
          <a:blip r:embed="rId4"/>
          <a:stretch>
            <a:fillRect/>
          </a:stretch>
        </p:blipFill>
        <p:spPr>
          <a:xfrm>
            <a:off x="6153797" y="287886"/>
            <a:ext cx="5600803" cy="1040800"/>
          </a:xfrm>
          <a:prstGeom prst="rect">
            <a:avLst/>
          </a:prstGeom>
        </p:spPr>
      </p:pic>
      <p:sp>
        <p:nvSpPr>
          <p:cNvPr id="8" name="Google Shape;121;p18">
            <a:extLst>
              <a:ext uri="{FF2B5EF4-FFF2-40B4-BE49-F238E27FC236}">
                <a16:creationId xmlns:a16="http://schemas.microsoft.com/office/drawing/2014/main" id="{31EB4A1F-A2FC-FC09-E826-BA7C4D6958A4}"/>
              </a:ext>
            </a:extLst>
          </p:cNvPr>
          <p:cNvSpPr txBox="1">
            <a:spLocks noGrp="1"/>
          </p:cNvSpPr>
          <p:nvPr>
            <p:ph type="subTitle" idx="1"/>
          </p:nvPr>
        </p:nvSpPr>
        <p:spPr>
          <a:xfrm>
            <a:off x="6114981" y="4415160"/>
            <a:ext cx="5678434" cy="791638"/>
          </a:xfrm>
          <a:prstGeom prst="rect">
            <a:avLst/>
          </a:prstGeom>
          <a:noFill/>
          <a:ln>
            <a:noFill/>
          </a:ln>
        </p:spPr>
        <p:txBody>
          <a:bodyPr spcFirstLastPara="1" wrap="square" lIns="91425" tIns="45700" rIns="91425" bIns="45700" anchor="ctr" anchorCtr="0">
            <a:normAutofit lnSpcReduction="10000"/>
          </a:bodyPr>
          <a:lstStyle/>
          <a:p>
            <a:pPr lvl="0" rtl="1">
              <a:spcBef>
                <a:spcPts val="0"/>
              </a:spcBef>
              <a:buClr>
                <a:schemeClr val="dk1"/>
              </a:buClr>
              <a:buSzPct val="100000"/>
            </a:pPr>
            <a:r>
              <a:rPr lang="ar-MA" sz="2800" b="1" dirty="0">
                <a:cs typeface="DTP Naskh 4" pitchFamily="2" charset="-78"/>
              </a:rPr>
              <a:t>ورشات تكوينية لفائدة أستاذات وأساتذة اللغة العربية بمدارس الريادة </a:t>
            </a:r>
          </a:p>
        </p:txBody>
      </p:sp>
      <p:sp>
        <p:nvSpPr>
          <p:cNvPr id="11" name="Google Shape;122;p18">
            <a:extLst>
              <a:ext uri="{FF2B5EF4-FFF2-40B4-BE49-F238E27FC236}">
                <a16:creationId xmlns:a16="http://schemas.microsoft.com/office/drawing/2014/main" id="{9F213EFE-B7F6-0206-BA0B-09AE0636F8D8}"/>
              </a:ext>
            </a:extLst>
          </p:cNvPr>
          <p:cNvSpPr/>
          <p:nvPr/>
        </p:nvSpPr>
        <p:spPr>
          <a:xfrm>
            <a:off x="6879684" y="5275385"/>
            <a:ext cx="4224233" cy="523220"/>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r>
              <a:rPr lang="ar-MA" sz="2800" i="0" u="none" strike="noStrike" cap="none" dirty="0">
                <a:solidFill>
                  <a:srgbClr val="1E4E79"/>
                </a:solidFill>
                <a:latin typeface="Calibri"/>
                <a:ea typeface="Calibri"/>
                <a:cs typeface="DTP Naskh 4" pitchFamily="2" charset="-78"/>
                <a:sym typeface="Calibri"/>
              </a:rPr>
              <a:t>دجنبر 2023</a:t>
            </a:r>
            <a:endParaRPr sz="2800" dirty="0">
              <a:solidFill>
                <a:srgbClr val="1E4E79"/>
              </a:solidFill>
              <a:latin typeface="Calibri"/>
              <a:ea typeface="Calibri"/>
              <a:cs typeface="DTP Naskh 4" pitchFamily="2" charset="-78"/>
              <a:sym typeface="Calibri"/>
            </a:endParaRPr>
          </a:p>
        </p:txBody>
      </p:sp>
    </p:spTree>
    <p:extLst>
      <p:ext uri="{BB962C8B-B14F-4D97-AF65-F5344CB8AC3E}">
        <p14:creationId xmlns:p14="http://schemas.microsoft.com/office/powerpoint/2010/main" val="1589891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anim calcmode="lin" valueType="num">
                                      <p:cBhvr>
                                        <p:cTn id="36" dur="1000" fill="hold"/>
                                        <p:tgtEl>
                                          <p:spTgt spid="3"/>
                                        </p:tgtEl>
                                        <p:attrNameLst>
                                          <p:attrName>ppt_x</p:attrName>
                                        </p:attrNameLst>
                                      </p:cBhvr>
                                      <p:tavLst>
                                        <p:tav tm="0">
                                          <p:val>
                                            <p:strVal val="#ppt_x"/>
                                          </p:val>
                                        </p:tav>
                                        <p:tav tm="100000">
                                          <p:val>
                                            <p:strVal val="#ppt_x"/>
                                          </p:val>
                                        </p:tav>
                                      </p:tavLst>
                                    </p:anim>
                                    <p:anim calcmode="lin" valueType="num">
                                      <p:cBhvr>
                                        <p:cTn id="3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2" grpId="0"/>
      <p:bldP spid="8"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4400" b="1" dirty="0">
                <a:solidFill>
                  <a:srgbClr val="363F6F"/>
                </a:solidFill>
                <a:cs typeface="DTP Naskh 4" pitchFamily="2" charset="-78"/>
              </a:rPr>
              <a:t>السياق</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رهانات التدريس الفعال في اللغة العربية </a:t>
              </a:r>
            </a:p>
          </p:txBody>
        </p:sp>
      </p:grpSp>
      <p:sp>
        <p:nvSpPr>
          <p:cNvPr id="3" name="ZoneTexte 2">
            <a:extLst>
              <a:ext uri="{FF2B5EF4-FFF2-40B4-BE49-F238E27FC236}">
                <a16:creationId xmlns:a16="http://schemas.microsoft.com/office/drawing/2014/main" id="{57521239-0863-3A6E-DB3B-E9FB7523F8F6}"/>
              </a:ext>
            </a:extLst>
          </p:cNvPr>
          <p:cNvSpPr txBox="1"/>
          <p:nvPr/>
        </p:nvSpPr>
        <p:spPr>
          <a:xfrm>
            <a:off x="15384" y="2100011"/>
            <a:ext cx="11073943" cy="3359061"/>
          </a:xfrm>
          <a:prstGeom prst="rect">
            <a:avLst/>
          </a:prstGeom>
          <a:noFill/>
        </p:spPr>
        <p:txBody>
          <a:bodyPr wrap="square" rtlCol="0">
            <a:spAutoFit/>
          </a:bodyPr>
          <a:lstStyle/>
          <a:p>
            <a:pPr marL="457200" indent="-457200" algn="r" rtl="1">
              <a:lnSpc>
                <a:spcPct val="150000"/>
              </a:lnSpc>
              <a:buClr>
                <a:srgbClr val="70B1B6"/>
              </a:buClr>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الطلاقة؛</a:t>
            </a:r>
          </a:p>
          <a:p>
            <a:pPr marL="457200" indent="-457200" algn="r" rtl="1">
              <a:lnSpc>
                <a:spcPct val="150000"/>
              </a:lnSpc>
              <a:buClr>
                <a:srgbClr val="70B1B6"/>
              </a:buClr>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المعجم؛ </a:t>
            </a:r>
          </a:p>
          <a:p>
            <a:pPr marL="457200" indent="-457200" algn="r" rtl="1">
              <a:lnSpc>
                <a:spcPct val="150000"/>
              </a:lnSpc>
              <a:buClr>
                <a:srgbClr val="70B1B6"/>
              </a:buClr>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استراتيجيات الفهم؛</a:t>
            </a:r>
          </a:p>
          <a:p>
            <a:pPr marL="457200" indent="-457200" algn="r" rtl="1">
              <a:lnSpc>
                <a:spcPct val="150000"/>
              </a:lnSpc>
              <a:buClr>
                <a:srgbClr val="70B1B6"/>
              </a:buClr>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مستلزمات أساسية غير متحكم فيها؛ </a:t>
            </a:r>
          </a:p>
          <a:p>
            <a:pPr marL="457200" indent="-457200" algn="r" rtl="1">
              <a:lnSpc>
                <a:spcPct val="150000"/>
              </a:lnSpc>
              <a:buClr>
                <a:srgbClr val="70B1B6"/>
              </a:buClr>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حمولة معرفية غير متناسبة مع الفئات العمرية ( التركيز على تغطية البرنامج بدل التأكد من الفهم والتحكم)؛ </a:t>
            </a:r>
          </a:p>
          <a:p>
            <a:pPr marL="457200" indent="-457200" algn="r" rtl="1">
              <a:lnSpc>
                <a:spcPct val="150000"/>
              </a:lnSpc>
              <a:buClr>
                <a:srgbClr val="70B1B6"/>
              </a:buClr>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ضعف حضور التوليف والدعم والتدرب والتمرن على المهارات. </a:t>
            </a:r>
          </a:p>
        </p:txBody>
      </p:sp>
    </p:spTree>
    <p:extLst>
      <p:ext uri="{BB962C8B-B14F-4D97-AF65-F5344CB8AC3E}">
        <p14:creationId xmlns:p14="http://schemas.microsoft.com/office/powerpoint/2010/main" val="379468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fade">
                                      <p:cBhvr>
                                        <p:cTn id="35" dur="1000"/>
                                        <p:tgtEl>
                                          <p:spTgt spid="3">
                                            <p:txEl>
                                              <p:pRg st="0" end="0"/>
                                            </p:txEl>
                                          </p:spTgt>
                                        </p:tgtEl>
                                      </p:cBhvr>
                                    </p:animEffect>
                                    <p:anim calcmode="lin" valueType="num">
                                      <p:cBhvr>
                                        <p:cTn id="3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1" end="1"/>
                                            </p:txEl>
                                          </p:spTgt>
                                        </p:tgtEl>
                                        <p:attrNameLst>
                                          <p:attrName>style.visibility</p:attrName>
                                        </p:attrNameLst>
                                      </p:cBhvr>
                                      <p:to>
                                        <p:strVal val="visible"/>
                                      </p:to>
                                    </p:set>
                                    <p:animEffect transition="in" filter="fade">
                                      <p:cBhvr>
                                        <p:cTn id="42" dur="1000"/>
                                        <p:tgtEl>
                                          <p:spTgt spid="3">
                                            <p:txEl>
                                              <p:pRg st="1" end="1"/>
                                            </p:txEl>
                                          </p:spTgt>
                                        </p:tgtEl>
                                      </p:cBhvr>
                                    </p:animEffect>
                                    <p:anim calcmode="lin" valueType="num">
                                      <p:cBhvr>
                                        <p:cTn id="4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2" end="2"/>
                                            </p:txEl>
                                          </p:spTgt>
                                        </p:tgtEl>
                                        <p:attrNameLst>
                                          <p:attrName>style.visibility</p:attrName>
                                        </p:attrNameLst>
                                      </p:cBhvr>
                                      <p:to>
                                        <p:strVal val="visible"/>
                                      </p:to>
                                    </p:set>
                                    <p:animEffect transition="in" filter="fade">
                                      <p:cBhvr>
                                        <p:cTn id="49" dur="1000"/>
                                        <p:tgtEl>
                                          <p:spTgt spid="3">
                                            <p:txEl>
                                              <p:pRg st="2" end="2"/>
                                            </p:txEl>
                                          </p:spTgt>
                                        </p:tgtEl>
                                      </p:cBhvr>
                                    </p:animEffect>
                                    <p:anim calcmode="lin" valueType="num">
                                      <p:cBhvr>
                                        <p:cTn id="5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3" end="3"/>
                                            </p:txEl>
                                          </p:spTgt>
                                        </p:tgtEl>
                                        <p:attrNameLst>
                                          <p:attrName>style.visibility</p:attrName>
                                        </p:attrNameLst>
                                      </p:cBhvr>
                                      <p:to>
                                        <p:strVal val="visible"/>
                                      </p:to>
                                    </p:set>
                                    <p:animEffect transition="in" filter="fade">
                                      <p:cBhvr>
                                        <p:cTn id="56" dur="1000"/>
                                        <p:tgtEl>
                                          <p:spTgt spid="3">
                                            <p:txEl>
                                              <p:pRg st="3" end="3"/>
                                            </p:txEl>
                                          </p:spTgt>
                                        </p:tgtEl>
                                      </p:cBhvr>
                                    </p:animEffect>
                                    <p:anim calcmode="lin" valueType="num">
                                      <p:cBhvr>
                                        <p:cTn id="5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4" end="4"/>
                                            </p:txEl>
                                          </p:spTgt>
                                        </p:tgtEl>
                                        <p:attrNameLst>
                                          <p:attrName>style.visibility</p:attrName>
                                        </p:attrNameLst>
                                      </p:cBhvr>
                                      <p:to>
                                        <p:strVal val="visible"/>
                                      </p:to>
                                    </p:set>
                                    <p:animEffect transition="in" filter="fade">
                                      <p:cBhvr>
                                        <p:cTn id="63" dur="1000"/>
                                        <p:tgtEl>
                                          <p:spTgt spid="3">
                                            <p:txEl>
                                              <p:pRg st="4" end="4"/>
                                            </p:txEl>
                                          </p:spTgt>
                                        </p:tgtEl>
                                      </p:cBhvr>
                                    </p:animEffect>
                                    <p:anim calcmode="lin" valueType="num">
                                      <p:cBhvr>
                                        <p:cTn id="6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5" end="5"/>
                                            </p:txEl>
                                          </p:spTgt>
                                        </p:tgtEl>
                                        <p:attrNameLst>
                                          <p:attrName>style.visibility</p:attrName>
                                        </p:attrNameLst>
                                      </p:cBhvr>
                                      <p:to>
                                        <p:strVal val="visible"/>
                                      </p:to>
                                    </p:set>
                                    <p:animEffect transition="in" filter="fade">
                                      <p:cBhvr>
                                        <p:cTn id="70" dur="1000"/>
                                        <p:tgtEl>
                                          <p:spTgt spid="3">
                                            <p:txEl>
                                              <p:pRg st="5" end="5"/>
                                            </p:txEl>
                                          </p:spTgt>
                                        </p:tgtEl>
                                      </p:cBhvr>
                                    </p:animEffect>
                                    <p:anim calcmode="lin" valueType="num">
                                      <p:cBhvr>
                                        <p:cTn id="7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4400" b="1" dirty="0">
                <a:solidFill>
                  <a:srgbClr val="363F6F"/>
                </a:solidFill>
                <a:cs typeface="DTP Naskh 4" pitchFamily="2" charset="-78"/>
              </a:rPr>
              <a:t>السياق</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69"/>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لماذا اعتماد التدريس الفعال؟ </a:t>
              </a:r>
            </a:p>
          </p:txBody>
        </p:sp>
      </p:grpSp>
      <p:sp>
        <p:nvSpPr>
          <p:cNvPr id="21" name="ZoneTexte 20">
            <a:extLst>
              <a:ext uri="{FF2B5EF4-FFF2-40B4-BE49-F238E27FC236}">
                <a16:creationId xmlns:a16="http://schemas.microsoft.com/office/drawing/2014/main" id="{7EC388CA-4EE9-596D-C013-445F4D447556}"/>
              </a:ext>
            </a:extLst>
          </p:cNvPr>
          <p:cNvSpPr txBox="1"/>
          <p:nvPr/>
        </p:nvSpPr>
        <p:spPr>
          <a:xfrm>
            <a:off x="1102673" y="2765199"/>
            <a:ext cx="9986654" cy="2887842"/>
          </a:xfrm>
          <a:prstGeom prst="rect">
            <a:avLst/>
          </a:prstGeom>
          <a:noFill/>
        </p:spPr>
        <p:txBody>
          <a:bodyPr wrap="square" rtlCol="0">
            <a:spAutoFit/>
          </a:bodyPr>
          <a:lstStyle/>
          <a:p>
            <a:pPr marL="457200" indent="-457200" algn="r" rtl="1">
              <a:lnSpc>
                <a:spcPct val="150000"/>
              </a:lnSpc>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انتقاء مقاربات تستند إلى نتائج مئات من الأبحاث والدراسات العلمية التي أبانت فعاليتها الكبيرة خاصة في سياقات مشابهة: التدريس وفق المستوى المناسب والتعليم الصريح؛ </a:t>
            </a:r>
          </a:p>
          <a:p>
            <a:pPr marL="457200" indent="-457200" algn="r" rtl="1">
              <a:lnSpc>
                <a:spcPct val="150000"/>
              </a:lnSpc>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التدريس الفعال يعتمد التعليم الصريح الذي سبق للأساتذة الاستئناس بمراحله ومبادئه خلال أنشطة الدعم </a:t>
            </a:r>
            <a:r>
              <a:rPr lang="fr-FR" sz="2400" dirty="0" err="1">
                <a:latin typeface="Calibri" panose="020F0502020204030204" pitchFamily="34" charset="0"/>
                <a:ea typeface="Calibri" panose="020F0502020204030204" pitchFamily="34" charset="0"/>
                <a:cs typeface="Calibri" panose="020F0502020204030204" pitchFamily="34" charset="0"/>
              </a:rPr>
              <a:t>TaRL</a:t>
            </a:r>
            <a:r>
              <a:rPr lang="ar-MA" sz="2400" dirty="0">
                <a:latin typeface="Calibri" panose="020F0502020204030204" pitchFamily="34" charset="0"/>
                <a:ea typeface="Calibri" panose="020F0502020204030204" pitchFamily="34" charset="0"/>
                <a:cs typeface="Calibri" panose="020F0502020204030204" pitchFamily="34" charset="0"/>
              </a:rPr>
              <a:t>؛</a:t>
            </a:r>
          </a:p>
          <a:p>
            <a:pPr algn="ctr" rtl="1">
              <a:lnSpc>
                <a:spcPct val="150000"/>
              </a:lnSpc>
            </a:pPr>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انسجام المقاربتين المعتمدتين وتكاملهما</a:t>
            </a:r>
          </a:p>
        </p:txBody>
      </p:sp>
      <p:grpSp>
        <p:nvGrpSpPr>
          <p:cNvPr id="5" name="Groupe 4">
            <a:extLst>
              <a:ext uri="{FF2B5EF4-FFF2-40B4-BE49-F238E27FC236}">
                <a16:creationId xmlns:a16="http://schemas.microsoft.com/office/drawing/2014/main" id="{F5ABA975-8A5A-61D4-76B3-32A2A967DE56}"/>
              </a:ext>
            </a:extLst>
          </p:cNvPr>
          <p:cNvGrpSpPr/>
          <p:nvPr/>
        </p:nvGrpSpPr>
        <p:grpSpPr>
          <a:xfrm>
            <a:off x="2968253" y="2145876"/>
            <a:ext cx="6255495" cy="496006"/>
            <a:chOff x="3896025" y="2368025"/>
            <a:chExt cx="7429252" cy="4607394"/>
          </a:xfrm>
        </p:grpSpPr>
        <p:sp>
          <p:nvSpPr>
            <p:cNvPr id="8" name="Rectangle : coins arrondis 7">
              <a:extLst>
                <a:ext uri="{FF2B5EF4-FFF2-40B4-BE49-F238E27FC236}">
                  <a16:creationId xmlns:a16="http://schemas.microsoft.com/office/drawing/2014/main" id="{4D1CDD0C-A122-39BB-6969-CC21FAE96039}"/>
                </a:ext>
              </a:extLst>
            </p:cNvPr>
            <p:cNvSpPr/>
            <p:nvPr/>
          </p:nvSpPr>
          <p:spPr>
            <a:xfrm>
              <a:off x="3896025" y="2368025"/>
              <a:ext cx="7429252" cy="4607394"/>
            </a:xfrm>
            <a:prstGeom prst="roundRect">
              <a:avLst>
                <a:gd name="adj" fmla="val 50000"/>
              </a:avLst>
            </a:prstGeom>
            <a:solidFill>
              <a:srgbClr val="70B1B6"/>
            </a:solidFill>
            <a:ln w="45378" cap="flat">
              <a:noFill/>
              <a:prstDash val="solid"/>
              <a:miter/>
            </a:ln>
          </p:spPr>
          <p:txBody>
            <a:bodyPr rtlCol="0" anchor="ctr"/>
            <a:lstStyle/>
            <a:p>
              <a:endParaRPr lang="fr-FR" sz="2800" dirty="0"/>
            </a:p>
          </p:txBody>
        </p:sp>
        <p:sp>
          <p:nvSpPr>
            <p:cNvPr id="11" name="ZoneTexte 10">
              <a:extLst>
                <a:ext uri="{FF2B5EF4-FFF2-40B4-BE49-F238E27FC236}">
                  <a16:creationId xmlns:a16="http://schemas.microsoft.com/office/drawing/2014/main" id="{C9862E2F-DCE6-B076-FFCA-0C6A79D39A37}"/>
                </a:ext>
              </a:extLst>
            </p:cNvPr>
            <p:cNvSpPr txBox="1"/>
            <p:nvPr/>
          </p:nvSpPr>
          <p:spPr>
            <a:xfrm>
              <a:off x="3896026" y="2626082"/>
              <a:ext cx="7315731" cy="4288401"/>
            </a:xfrm>
            <a:prstGeom prst="rect">
              <a:avLst/>
            </a:prstGeom>
            <a:noFill/>
          </p:spPr>
          <p:txBody>
            <a:bodyPr wrap="square" rtlCol="0">
              <a:spAutoFit/>
            </a:bodyPr>
            <a:lstStyle/>
            <a:p>
              <a:pPr algn="ctr"/>
              <a:r>
                <a:rPr lang="ar-MA" sz="2400" b="1" dirty="0">
                  <a:solidFill>
                    <a:srgbClr val="C00000"/>
                  </a:solidFill>
                  <a:cs typeface="DTP Naskh 4" pitchFamily="2" charset="-78"/>
                </a:rPr>
                <a:t>الهدف</a:t>
              </a:r>
              <a:r>
                <a:rPr lang="ar-MA" sz="2400" b="1" dirty="0">
                  <a:solidFill>
                    <a:schemeClr val="bg1"/>
                  </a:solidFill>
                  <a:cs typeface="DTP Naskh 4" pitchFamily="2" charset="-78"/>
                </a:rPr>
                <a:t> : ضمان تعلم جيد لأكبر عدد من المتعلمين </a:t>
              </a:r>
            </a:p>
          </p:txBody>
        </p:sp>
      </p:grpSp>
    </p:spTree>
    <p:extLst>
      <p:ext uri="{BB962C8B-B14F-4D97-AF65-F5344CB8AC3E}">
        <p14:creationId xmlns:p14="http://schemas.microsoft.com/office/powerpoint/2010/main" val="1832908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1">
                                            <p:txEl>
                                              <p:pRg st="0" end="0"/>
                                            </p:txEl>
                                          </p:spTgt>
                                        </p:tgtEl>
                                        <p:attrNameLst>
                                          <p:attrName>style.visibility</p:attrName>
                                        </p:attrNameLst>
                                      </p:cBhvr>
                                      <p:to>
                                        <p:strVal val="visible"/>
                                      </p:to>
                                    </p:set>
                                    <p:animEffect transition="in" filter="fade">
                                      <p:cBhvr>
                                        <p:cTn id="42" dur="1000"/>
                                        <p:tgtEl>
                                          <p:spTgt spid="21">
                                            <p:txEl>
                                              <p:pRg st="0" end="0"/>
                                            </p:txEl>
                                          </p:spTgt>
                                        </p:tgtEl>
                                      </p:cBhvr>
                                    </p:animEffect>
                                    <p:anim calcmode="lin" valueType="num">
                                      <p:cBhvr>
                                        <p:cTn id="43"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1">
                                            <p:txEl>
                                              <p:pRg st="1" end="1"/>
                                            </p:txEl>
                                          </p:spTgt>
                                        </p:tgtEl>
                                        <p:attrNameLst>
                                          <p:attrName>style.visibility</p:attrName>
                                        </p:attrNameLst>
                                      </p:cBhvr>
                                      <p:to>
                                        <p:strVal val="visible"/>
                                      </p:to>
                                    </p:set>
                                    <p:animEffect transition="in" filter="fade">
                                      <p:cBhvr>
                                        <p:cTn id="49" dur="1000"/>
                                        <p:tgtEl>
                                          <p:spTgt spid="21">
                                            <p:txEl>
                                              <p:pRg st="1" end="1"/>
                                            </p:txEl>
                                          </p:spTgt>
                                        </p:tgtEl>
                                      </p:cBhvr>
                                    </p:animEffect>
                                    <p:anim calcmode="lin" valueType="num">
                                      <p:cBhvr>
                                        <p:cTn id="50" dur="100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51" dur="1000" fill="hold"/>
                                        <p:tgtEl>
                                          <p:spTgt spid="2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1">
                                            <p:txEl>
                                              <p:pRg st="2" end="2"/>
                                            </p:txEl>
                                          </p:spTgt>
                                        </p:tgtEl>
                                        <p:attrNameLst>
                                          <p:attrName>style.visibility</p:attrName>
                                        </p:attrNameLst>
                                      </p:cBhvr>
                                      <p:to>
                                        <p:strVal val="visible"/>
                                      </p:to>
                                    </p:set>
                                    <p:animEffect transition="in" filter="fade">
                                      <p:cBhvr>
                                        <p:cTn id="56" dur="1000"/>
                                        <p:tgtEl>
                                          <p:spTgt spid="21">
                                            <p:txEl>
                                              <p:pRg st="2" end="2"/>
                                            </p:txEl>
                                          </p:spTgt>
                                        </p:tgtEl>
                                      </p:cBhvr>
                                    </p:animEffect>
                                    <p:anim calcmode="lin" valueType="num">
                                      <p:cBhvr>
                                        <p:cTn id="57" dur="1000" fill="hold"/>
                                        <p:tgtEl>
                                          <p:spTgt spid="21">
                                            <p:txEl>
                                              <p:pRg st="2" end="2"/>
                                            </p:txEl>
                                          </p:spTgt>
                                        </p:tgtEl>
                                        <p:attrNameLst>
                                          <p:attrName>ppt_x</p:attrName>
                                        </p:attrNameLst>
                                      </p:cBhvr>
                                      <p:tavLst>
                                        <p:tav tm="0">
                                          <p:val>
                                            <p:strVal val="#ppt_x"/>
                                          </p:val>
                                        </p:tav>
                                        <p:tav tm="100000">
                                          <p:val>
                                            <p:strVal val="#ppt_x"/>
                                          </p:val>
                                        </p:tav>
                                      </p:tavLst>
                                    </p:anim>
                                    <p:anim calcmode="lin" valueType="num">
                                      <p:cBhvr>
                                        <p:cTn id="58" dur="1000" fill="hold"/>
                                        <p:tgtEl>
                                          <p:spTgt spid="2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4400" b="1" dirty="0">
                <a:solidFill>
                  <a:srgbClr val="363F6F"/>
                </a:solidFill>
                <a:cs typeface="DTP Naskh 4" pitchFamily="2" charset="-78"/>
              </a:rPr>
              <a:t>السياق</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69"/>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لماذا اعتماد التدريس الفعال؟ </a:t>
              </a:r>
            </a:p>
          </p:txBody>
        </p:sp>
      </p:grpSp>
      <p:sp>
        <p:nvSpPr>
          <p:cNvPr id="21" name="ZoneTexte 20">
            <a:extLst>
              <a:ext uri="{FF2B5EF4-FFF2-40B4-BE49-F238E27FC236}">
                <a16:creationId xmlns:a16="http://schemas.microsoft.com/office/drawing/2014/main" id="{7EC388CA-4EE9-596D-C013-445F4D447556}"/>
              </a:ext>
            </a:extLst>
          </p:cNvPr>
          <p:cNvSpPr txBox="1"/>
          <p:nvPr/>
        </p:nvSpPr>
        <p:spPr>
          <a:xfrm>
            <a:off x="1102673" y="2765199"/>
            <a:ext cx="9986654" cy="2980175"/>
          </a:xfrm>
          <a:prstGeom prst="rect">
            <a:avLst/>
          </a:prstGeom>
          <a:noFill/>
        </p:spPr>
        <p:txBody>
          <a:bodyPr wrap="square" rtlCol="0">
            <a:spAutoFit/>
          </a:bodyPr>
          <a:lstStyle/>
          <a:p>
            <a:pPr marL="457200" indent="-457200" algn="r" rtl="1">
              <a:lnSpc>
                <a:spcPct val="150000"/>
              </a:lnSpc>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يهدف النموذج البيداغوجي بمؤسسات الريادة إلى الإجابة على تحديات خاصة بالمواد </a:t>
            </a:r>
            <a:r>
              <a:rPr lang="ar-MA" sz="2400" dirty="0" err="1">
                <a:latin typeface="Calibri" panose="020F0502020204030204" pitchFamily="34" charset="0"/>
                <a:ea typeface="Calibri" panose="020F0502020204030204" pitchFamily="34" charset="0"/>
                <a:cs typeface="Calibri" panose="020F0502020204030204" pitchFamily="34" charset="0"/>
              </a:rPr>
              <a:t>الأداتية</a:t>
            </a:r>
            <a:r>
              <a:rPr lang="ar-MA" sz="2400" dirty="0">
                <a:latin typeface="Calibri" panose="020F0502020204030204" pitchFamily="34" charset="0"/>
                <a:ea typeface="Calibri" panose="020F0502020204030204" pitchFamily="34" charset="0"/>
                <a:cs typeface="Calibri" panose="020F0502020204030204" pitchFamily="34" charset="0"/>
              </a:rPr>
              <a:t> وعلى تحديات مستعرضة.</a:t>
            </a:r>
          </a:p>
          <a:p>
            <a:pPr marL="457200" indent="-457200" algn="r" rtl="1">
              <a:lnSpc>
                <a:spcPct val="150000"/>
              </a:lnSpc>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ينبني النموذج على عمودين أساسيين: </a:t>
            </a:r>
          </a:p>
          <a:p>
            <a:pPr marL="3681413" indent="-457200" algn="r" rtl="1">
              <a:lnSpc>
                <a:spcPct val="150000"/>
              </a:lnSpc>
              <a:buFont typeface="Arial" panose="020B0604020202020204" pitchFamily="34" charset="0"/>
              <a:buChar char="•"/>
            </a:pPr>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العمود العلاجي؛ </a:t>
            </a:r>
          </a:p>
          <a:p>
            <a:pPr marL="3681413" indent="-457200" algn="r" rtl="1">
              <a:lnSpc>
                <a:spcPct val="150000"/>
              </a:lnSpc>
              <a:buFont typeface="Arial" panose="020B0604020202020204" pitchFamily="34" charset="0"/>
              <a:buChar char="•"/>
            </a:pPr>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العمود الوقائي التدريس الفعال. </a:t>
            </a:r>
          </a:p>
        </p:txBody>
      </p:sp>
      <p:grpSp>
        <p:nvGrpSpPr>
          <p:cNvPr id="5" name="Groupe 4">
            <a:extLst>
              <a:ext uri="{FF2B5EF4-FFF2-40B4-BE49-F238E27FC236}">
                <a16:creationId xmlns:a16="http://schemas.microsoft.com/office/drawing/2014/main" id="{F5ABA975-8A5A-61D4-76B3-32A2A967DE56}"/>
              </a:ext>
            </a:extLst>
          </p:cNvPr>
          <p:cNvGrpSpPr/>
          <p:nvPr/>
        </p:nvGrpSpPr>
        <p:grpSpPr>
          <a:xfrm>
            <a:off x="2968253" y="2145876"/>
            <a:ext cx="6255495" cy="496006"/>
            <a:chOff x="3896025" y="2368025"/>
            <a:chExt cx="7429252" cy="4607394"/>
          </a:xfrm>
        </p:grpSpPr>
        <p:sp>
          <p:nvSpPr>
            <p:cNvPr id="8" name="Rectangle : coins arrondis 7">
              <a:extLst>
                <a:ext uri="{FF2B5EF4-FFF2-40B4-BE49-F238E27FC236}">
                  <a16:creationId xmlns:a16="http://schemas.microsoft.com/office/drawing/2014/main" id="{4D1CDD0C-A122-39BB-6969-CC21FAE96039}"/>
                </a:ext>
              </a:extLst>
            </p:cNvPr>
            <p:cNvSpPr/>
            <p:nvPr/>
          </p:nvSpPr>
          <p:spPr>
            <a:xfrm>
              <a:off x="3896025" y="2368025"/>
              <a:ext cx="7429252" cy="4607394"/>
            </a:xfrm>
            <a:prstGeom prst="roundRect">
              <a:avLst>
                <a:gd name="adj" fmla="val 50000"/>
              </a:avLst>
            </a:prstGeom>
            <a:solidFill>
              <a:srgbClr val="70B1B6"/>
            </a:solidFill>
            <a:ln w="45378" cap="flat">
              <a:noFill/>
              <a:prstDash val="solid"/>
              <a:miter/>
            </a:ln>
          </p:spPr>
          <p:txBody>
            <a:bodyPr rtlCol="0" anchor="ctr"/>
            <a:lstStyle/>
            <a:p>
              <a:endParaRPr lang="fr-FR" sz="2800" dirty="0"/>
            </a:p>
          </p:txBody>
        </p:sp>
        <p:sp>
          <p:nvSpPr>
            <p:cNvPr id="11" name="ZoneTexte 10">
              <a:extLst>
                <a:ext uri="{FF2B5EF4-FFF2-40B4-BE49-F238E27FC236}">
                  <a16:creationId xmlns:a16="http://schemas.microsoft.com/office/drawing/2014/main" id="{C9862E2F-DCE6-B076-FFCA-0C6A79D39A37}"/>
                </a:ext>
              </a:extLst>
            </p:cNvPr>
            <p:cNvSpPr txBox="1"/>
            <p:nvPr/>
          </p:nvSpPr>
          <p:spPr>
            <a:xfrm>
              <a:off x="3896026" y="2626082"/>
              <a:ext cx="7315731" cy="4288401"/>
            </a:xfrm>
            <a:prstGeom prst="rect">
              <a:avLst/>
            </a:prstGeom>
            <a:noFill/>
          </p:spPr>
          <p:txBody>
            <a:bodyPr wrap="square" rtlCol="0">
              <a:spAutoFit/>
            </a:bodyPr>
            <a:lstStyle/>
            <a:p>
              <a:pPr algn="ctr"/>
              <a:r>
                <a:rPr lang="ar-MA" sz="2400" b="1" dirty="0">
                  <a:solidFill>
                    <a:schemeClr val="bg1"/>
                  </a:solidFill>
                  <a:cs typeface="DTP Naskh 4" pitchFamily="2" charset="-78"/>
                </a:rPr>
                <a:t>الرسالة الأساسية </a:t>
              </a:r>
            </a:p>
          </p:txBody>
        </p:sp>
      </p:grpSp>
    </p:spTree>
    <p:extLst>
      <p:ext uri="{BB962C8B-B14F-4D97-AF65-F5344CB8AC3E}">
        <p14:creationId xmlns:p14="http://schemas.microsoft.com/office/powerpoint/2010/main" val="12450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1">
                                            <p:txEl>
                                              <p:pRg st="0" end="0"/>
                                            </p:txEl>
                                          </p:spTgt>
                                        </p:tgtEl>
                                        <p:attrNameLst>
                                          <p:attrName>style.visibility</p:attrName>
                                        </p:attrNameLst>
                                      </p:cBhvr>
                                      <p:to>
                                        <p:strVal val="visible"/>
                                      </p:to>
                                    </p:set>
                                    <p:animEffect transition="in" filter="fade">
                                      <p:cBhvr>
                                        <p:cTn id="42" dur="1000"/>
                                        <p:tgtEl>
                                          <p:spTgt spid="21">
                                            <p:txEl>
                                              <p:pRg st="0" end="0"/>
                                            </p:txEl>
                                          </p:spTgt>
                                        </p:tgtEl>
                                      </p:cBhvr>
                                    </p:animEffect>
                                    <p:anim calcmode="lin" valueType="num">
                                      <p:cBhvr>
                                        <p:cTn id="43"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1">
                                            <p:txEl>
                                              <p:pRg st="1" end="1"/>
                                            </p:txEl>
                                          </p:spTgt>
                                        </p:tgtEl>
                                        <p:attrNameLst>
                                          <p:attrName>style.visibility</p:attrName>
                                        </p:attrNameLst>
                                      </p:cBhvr>
                                      <p:to>
                                        <p:strVal val="visible"/>
                                      </p:to>
                                    </p:set>
                                    <p:animEffect transition="in" filter="fade">
                                      <p:cBhvr>
                                        <p:cTn id="49" dur="1000"/>
                                        <p:tgtEl>
                                          <p:spTgt spid="21">
                                            <p:txEl>
                                              <p:pRg st="1" end="1"/>
                                            </p:txEl>
                                          </p:spTgt>
                                        </p:tgtEl>
                                      </p:cBhvr>
                                    </p:animEffect>
                                    <p:anim calcmode="lin" valueType="num">
                                      <p:cBhvr>
                                        <p:cTn id="50" dur="100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51" dur="1000" fill="hold"/>
                                        <p:tgtEl>
                                          <p:spTgt spid="2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1">
                                            <p:txEl>
                                              <p:pRg st="2" end="2"/>
                                            </p:txEl>
                                          </p:spTgt>
                                        </p:tgtEl>
                                        <p:attrNameLst>
                                          <p:attrName>style.visibility</p:attrName>
                                        </p:attrNameLst>
                                      </p:cBhvr>
                                      <p:to>
                                        <p:strVal val="visible"/>
                                      </p:to>
                                    </p:set>
                                    <p:animEffect transition="in" filter="fade">
                                      <p:cBhvr>
                                        <p:cTn id="56" dur="1000"/>
                                        <p:tgtEl>
                                          <p:spTgt spid="21">
                                            <p:txEl>
                                              <p:pRg st="2" end="2"/>
                                            </p:txEl>
                                          </p:spTgt>
                                        </p:tgtEl>
                                      </p:cBhvr>
                                    </p:animEffect>
                                    <p:anim calcmode="lin" valueType="num">
                                      <p:cBhvr>
                                        <p:cTn id="57" dur="1000" fill="hold"/>
                                        <p:tgtEl>
                                          <p:spTgt spid="21">
                                            <p:txEl>
                                              <p:pRg st="2" end="2"/>
                                            </p:txEl>
                                          </p:spTgt>
                                        </p:tgtEl>
                                        <p:attrNameLst>
                                          <p:attrName>ppt_x</p:attrName>
                                        </p:attrNameLst>
                                      </p:cBhvr>
                                      <p:tavLst>
                                        <p:tav tm="0">
                                          <p:val>
                                            <p:strVal val="#ppt_x"/>
                                          </p:val>
                                        </p:tav>
                                        <p:tav tm="100000">
                                          <p:val>
                                            <p:strVal val="#ppt_x"/>
                                          </p:val>
                                        </p:tav>
                                      </p:tavLst>
                                    </p:anim>
                                    <p:anim calcmode="lin" valueType="num">
                                      <p:cBhvr>
                                        <p:cTn id="58" dur="1000" fill="hold"/>
                                        <p:tgtEl>
                                          <p:spTgt spid="21">
                                            <p:txEl>
                                              <p:pRg st="2" end="2"/>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21">
                                            <p:txEl>
                                              <p:pRg st="3" end="3"/>
                                            </p:txEl>
                                          </p:spTgt>
                                        </p:tgtEl>
                                        <p:attrNameLst>
                                          <p:attrName>style.visibility</p:attrName>
                                        </p:attrNameLst>
                                      </p:cBhvr>
                                      <p:to>
                                        <p:strVal val="visible"/>
                                      </p:to>
                                    </p:set>
                                    <p:animEffect transition="in" filter="fade">
                                      <p:cBhvr>
                                        <p:cTn id="61" dur="1000"/>
                                        <p:tgtEl>
                                          <p:spTgt spid="21">
                                            <p:txEl>
                                              <p:pRg st="3" end="3"/>
                                            </p:txEl>
                                          </p:spTgt>
                                        </p:tgtEl>
                                      </p:cBhvr>
                                    </p:animEffect>
                                    <p:anim calcmode="lin" valueType="num">
                                      <p:cBhvr>
                                        <p:cTn id="62" dur="1000" fill="hold"/>
                                        <p:tgtEl>
                                          <p:spTgt spid="21">
                                            <p:txEl>
                                              <p:pRg st="3" end="3"/>
                                            </p:txEl>
                                          </p:spTgt>
                                        </p:tgtEl>
                                        <p:attrNameLst>
                                          <p:attrName>ppt_x</p:attrName>
                                        </p:attrNameLst>
                                      </p:cBhvr>
                                      <p:tavLst>
                                        <p:tav tm="0">
                                          <p:val>
                                            <p:strVal val="#ppt_x"/>
                                          </p:val>
                                        </p:tav>
                                        <p:tav tm="100000">
                                          <p:val>
                                            <p:strVal val="#ppt_x"/>
                                          </p:val>
                                        </p:tav>
                                      </p:tavLst>
                                    </p:anim>
                                    <p:anim calcmode="lin" valueType="num">
                                      <p:cBhvr>
                                        <p:cTn id="63" dur="1000" fill="hold"/>
                                        <p:tgtEl>
                                          <p:spTgt spid="2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621524" y="2005751"/>
              <a:ext cx="4871442"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0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الورشة الثانية </a:t>
              </a:r>
            </a:p>
            <a:p>
              <a:pPr algn="ctr" rtl="1">
                <a:spcAft>
                  <a:spcPts val="800"/>
                </a:spcAft>
              </a:pPr>
              <a:r>
                <a:rPr lang="ar-MA" sz="40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النموذج البيداغوجي</a:t>
              </a:r>
            </a:p>
            <a:p>
              <a:pPr algn="ctr" rtl="1">
                <a:spcAft>
                  <a:spcPts val="800"/>
                </a:spcAft>
              </a:pPr>
              <a:r>
                <a:rPr lang="ar-MA" sz="40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 وفق التدريس الفعال </a:t>
              </a:r>
            </a:p>
          </p:txBody>
        </p:sp>
      </p:grpSp>
    </p:spTree>
    <p:extLst>
      <p:ext uri="{BB962C8B-B14F-4D97-AF65-F5344CB8AC3E}">
        <p14:creationId xmlns:p14="http://schemas.microsoft.com/office/powerpoint/2010/main" val="117660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3943005" y="611634"/>
            <a:ext cx="4305990"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836838"/>
            </a:xfrm>
            <a:prstGeom prst="rect">
              <a:avLst/>
            </a:prstGeom>
            <a:noFill/>
          </p:spPr>
          <p:txBody>
            <a:bodyPr wrap="square" rtlCol="0">
              <a:spAutoFit/>
            </a:bodyPr>
            <a:lstStyle/>
            <a:p>
              <a:pPr algn="ctr"/>
              <a:r>
                <a:rPr lang="ar-MA" sz="4000" dirty="0">
                  <a:solidFill>
                    <a:schemeClr val="bg1"/>
                  </a:solidFill>
                  <a:effectLst>
                    <a:outerShdw blurRad="38100" dist="38100" dir="2700000" algn="tl">
                      <a:srgbClr val="000000">
                        <a:alpha val="43137"/>
                      </a:srgbClr>
                    </a:outerShdw>
                  </a:effectLst>
                  <a:cs typeface="Boahmed Alhour" pitchFamily="2" charset="-78"/>
                </a:rPr>
                <a:t>برنامج اليوم التكويني </a:t>
              </a:r>
            </a:p>
          </p:txBody>
        </p:sp>
      </p:grpSp>
      <p:sp>
        <p:nvSpPr>
          <p:cNvPr id="2" name="Rectangle : coins arrondis 1">
            <a:extLst>
              <a:ext uri="{FF2B5EF4-FFF2-40B4-BE49-F238E27FC236}">
                <a16:creationId xmlns:a16="http://schemas.microsoft.com/office/drawing/2014/main" id="{259587B0-1389-36C8-1BE5-16B4588230C5}"/>
              </a:ext>
            </a:extLst>
          </p:cNvPr>
          <p:cNvSpPr/>
          <p:nvPr/>
        </p:nvSpPr>
        <p:spPr>
          <a:xfrm>
            <a:off x="9574589" y="3010564"/>
            <a:ext cx="2160000" cy="2518591"/>
          </a:xfrm>
          <a:prstGeom prst="roundRect">
            <a:avLst>
              <a:gd name="adj" fmla="val 11606"/>
            </a:avLst>
          </a:prstGeom>
          <a:solidFill>
            <a:schemeClr val="bg1">
              <a:lumMod val="75000"/>
            </a:schemeClr>
          </a:solidFill>
          <a:ln w="45378" cap="flat">
            <a:noFill/>
            <a:prstDash val="solid"/>
            <a:miter/>
          </a:ln>
        </p:spPr>
        <p:txBody>
          <a:bodyPr rtlCol="0" anchor="ctr"/>
          <a:lstStyle/>
          <a:p>
            <a:endParaRPr lang="fr-FR" sz="3200" dirty="0"/>
          </a:p>
        </p:txBody>
      </p:sp>
      <p:sp>
        <p:nvSpPr>
          <p:cNvPr id="6" name="Rectangle : coins arrondis 5">
            <a:extLst>
              <a:ext uri="{FF2B5EF4-FFF2-40B4-BE49-F238E27FC236}">
                <a16:creationId xmlns:a16="http://schemas.microsoft.com/office/drawing/2014/main" id="{C708F8F7-2E65-3DA0-8817-78A0947C7DA4}"/>
              </a:ext>
            </a:extLst>
          </p:cNvPr>
          <p:cNvSpPr/>
          <p:nvPr/>
        </p:nvSpPr>
        <p:spPr>
          <a:xfrm>
            <a:off x="7279903" y="3045734"/>
            <a:ext cx="2160000" cy="2518591"/>
          </a:xfrm>
          <a:prstGeom prst="roundRect">
            <a:avLst>
              <a:gd name="adj" fmla="val 11606"/>
            </a:avLst>
          </a:prstGeom>
          <a:solidFill>
            <a:srgbClr val="FCBF18"/>
          </a:solidFill>
          <a:ln w="45378" cap="flat">
            <a:noFill/>
            <a:prstDash val="solid"/>
            <a:miter/>
          </a:ln>
        </p:spPr>
        <p:txBody>
          <a:bodyPr rtlCol="0" anchor="ctr"/>
          <a:lstStyle/>
          <a:p>
            <a:endParaRPr lang="fr-FR" sz="3200" b="1" dirty="0"/>
          </a:p>
        </p:txBody>
      </p:sp>
      <p:sp>
        <p:nvSpPr>
          <p:cNvPr id="7" name="Rectangle : coins arrondis 6">
            <a:extLst>
              <a:ext uri="{FF2B5EF4-FFF2-40B4-BE49-F238E27FC236}">
                <a16:creationId xmlns:a16="http://schemas.microsoft.com/office/drawing/2014/main" id="{37E5A7EC-6C67-B875-2776-7C6B4908C971}"/>
              </a:ext>
            </a:extLst>
          </p:cNvPr>
          <p:cNvSpPr/>
          <p:nvPr/>
        </p:nvSpPr>
        <p:spPr>
          <a:xfrm>
            <a:off x="5016000" y="3010564"/>
            <a:ext cx="2160000" cy="2518591"/>
          </a:xfrm>
          <a:prstGeom prst="roundRect">
            <a:avLst>
              <a:gd name="adj" fmla="val 11606"/>
            </a:avLst>
          </a:prstGeom>
          <a:solidFill>
            <a:schemeClr val="bg1">
              <a:lumMod val="75000"/>
            </a:schemeClr>
          </a:solidFill>
          <a:ln w="45378" cap="flat">
            <a:noFill/>
            <a:prstDash val="solid"/>
            <a:miter/>
          </a:ln>
        </p:spPr>
        <p:txBody>
          <a:bodyPr rtlCol="0" anchor="ctr"/>
          <a:lstStyle/>
          <a:p>
            <a:endParaRPr lang="fr-FR" sz="3200" dirty="0">
              <a:solidFill>
                <a:schemeClr val="bg1">
                  <a:lumMod val="95000"/>
                </a:schemeClr>
              </a:solidFill>
            </a:endParaRPr>
          </a:p>
        </p:txBody>
      </p:sp>
      <p:sp>
        <p:nvSpPr>
          <p:cNvPr id="8" name="Rectangle : coins arrondis 7">
            <a:extLst>
              <a:ext uri="{FF2B5EF4-FFF2-40B4-BE49-F238E27FC236}">
                <a16:creationId xmlns:a16="http://schemas.microsoft.com/office/drawing/2014/main" id="{B74359BD-E26F-F2A3-DA87-4F2B462ED4B1}"/>
              </a:ext>
            </a:extLst>
          </p:cNvPr>
          <p:cNvSpPr/>
          <p:nvPr/>
        </p:nvSpPr>
        <p:spPr>
          <a:xfrm>
            <a:off x="2736706" y="3010564"/>
            <a:ext cx="2160000" cy="2518591"/>
          </a:xfrm>
          <a:prstGeom prst="roundRect">
            <a:avLst>
              <a:gd name="adj" fmla="val 11606"/>
            </a:avLst>
          </a:prstGeom>
          <a:solidFill>
            <a:schemeClr val="bg1">
              <a:lumMod val="75000"/>
            </a:schemeClr>
          </a:solidFill>
          <a:ln w="45378" cap="flat">
            <a:noFill/>
            <a:prstDash val="solid"/>
            <a:miter/>
          </a:ln>
        </p:spPr>
        <p:txBody>
          <a:bodyPr rtlCol="0" anchor="ctr"/>
          <a:lstStyle/>
          <a:p>
            <a:endParaRPr lang="fr-FR" sz="3200" dirty="0">
              <a:solidFill>
                <a:schemeClr val="bg1">
                  <a:lumMod val="95000"/>
                </a:schemeClr>
              </a:solidFill>
            </a:endParaRPr>
          </a:p>
        </p:txBody>
      </p:sp>
      <p:sp>
        <p:nvSpPr>
          <p:cNvPr id="22" name="Rectangle : coins arrondis 21">
            <a:extLst>
              <a:ext uri="{FF2B5EF4-FFF2-40B4-BE49-F238E27FC236}">
                <a16:creationId xmlns:a16="http://schemas.microsoft.com/office/drawing/2014/main" id="{886782B7-FE3C-0C6F-721C-E1390723DA7C}"/>
              </a:ext>
            </a:extLst>
          </p:cNvPr>
          <p:cNvSpPr/>
          <p:nvPr/>
        </p:nvSpPr>
        <p:spPr>
          <a:xfrm>
            <a:off x="9574589" y="2332964"/>
            <a:ext cx="2160000" cy="597332"/>
          </a:xfrm>
          <a:prstGeom prst="roundRect">
            <a:avLst>
              <a:gd name="adj" fmla="val 50000"/>
            </a:avLst>
          </a:prstGeom>
          <a:solidFill>
            <a:schemeClr val="bg1">
              <a:lumMod val="75000"/>
            </a:schemeClr>
          </a:solidFill>
          <a:ln w="45378" cap="flat">
            <a:noFill/>
            <a:prstDash val="solid"/>
            <a:miter/>
          </a:ln>
        </p:spPr>
        <p:txBody>
          <a:bodyPr rtlCol="0" anchor="ctr"/>
          <a:lstStyle/>
          <a:p>
            <a:endParaRPr lang="fr-FR" sz="3200" dirty="0"/>
          </a:p>
        </p:txBody>
      </p:sp>
      <p:sp>
        <p:nvSpPr>
          <p:cNvPr id="9" name="ZoneTexte 8">
            <a:extLst>
              <a:ext uri="{FF2B5EF4-FFF2-40B4-BE49-F238E27FC236}">
                <a16:creationId xmlns:a16="http://schemas.microsoft.com/office/drawing/2014/main" id="{E1E6FED2-49EB-BC3E-B1F7-BDED9D64BF33}"/>
              </a:ext>
            </a:extLst>
          </p:cNvPr>
          <p:cNvSpPr txBox="1"/>
          <p:nvPr/>
        </p:nvSpPr>
        <p:spPr>
          <a:xfrm>
            <a:off x="9582339" y="3449320"/>
            <a:ext cx="2160000" cy="1569660"/>
          </a:xfrm>
          <a:prstGeom prst="rect">
            <a:avLst/>
          </a:prstGeom>
          <a:solidFill>
            <a:schemeClr val="bg1">
              <a:lumMod val="75000"/>
            </a:schemeClr>
          </a:solidFill>
        </p:spPr>
        <p:txBody>
          <a:bodyPr wrap="square" rtlCol="0">
            <a:spAutoFit/>
          </a:bodyPr>
          <a:lstStyle/>
          <a:p>
            <a:pPr algn="ctr"/>
            <a:r>
              <a:rPr lang="ar-MA" sz="2400" dirty="0">
                <a:latin typeface="Calibri" panose="020F0502020204030204" pitchFamily="34" charset="0"/>
                <a:ea typeface="Calibri" panose="020F0502020204030204" pitchFamily="34" charset="0"/>
                <a:cs typeface="Calibri" panose="020F0502020204030204" pitchFamily="34" charset="0"/>
              </a:rPr>
              <a:t>لماذا التدريس الفعال: رهانات التحكم في </a:t>
            </a:r>
            <a:r>
              <a:rPr lang="ar-MA" sz="2400" dirty="0" err="1">
                <a:latin typeface="Calibri" panose="020F0502020204030204" pitchFamily="34" charset="0"/>
                <a:ea typeface="Calibri" panose="020F0502020204030204" pitchFamily="34" charset="0"/>
                <a:cs typeface="Calibri" panose="020F0502020204030204" pitchFamily="34" charset="0"/>
              </a:rPr>
              <a:t>التعلمات</a:t>
            </a:r>
            <a:r>
              <a:rPr lang="ar-MA" sz="2400" dirty="0">
                <a:latin typeface="Calibri" panose="020F0502020204030204" pitchFamily="34" charset="0"/>
                <a:ea typeface="Calibri" panose="020F0502020204030204" pitchFamily="34" charset="0"/>
                <a:cs typeface="Calibri" panose="020F0502020204030204" pitchFamily="34" charset="0"/>
              </a:rPr>
              <a:t> الأساس </a:t>
            </a:r>
          </a:p>
        </p:txBody>
      </p:sp>
      <p:sp>
        <p:nvSpPr>
          <p:cNvPr id="10" name="ZoneTexte 9">
            <a:extLst>
              <a:ext uri="{FF2B5EF4-FFF2-40B4-BE49-F238E27FC236}">
                <a16:creationId xmlns:a16="http://schemas.microsoft.com/office/drawing/2014/main" id="{A79B4640-5399-EB58-EBA7-B4EFBA92301E}"/>
              </a:ext>
            </a:extLst>
          </p:cNvPr>
          <p:cNvSpPr txBox="1"/>
          <p:nvPr/>
        </p:nvSpPr>
        <p:spPr>
          <a:xfrm rot="21583355" flipH="1">
            <a:off x="9548454" y="2383407"/>
            <a:ext cx="2192780" cy="461665"/>
          </a:xfrm>
          <a:prstGeom prst="rect">
            <a:avLst/>
          </a:prstGeom>
          <a:solidFill>
            <a:schemeClr val="bg1">
              <a:lumMod val="75000"/>
            </a:schemeClr>
          </a:solid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الأولى</a:t>
            </a:r>
            <a:endParaRPr lang="fr-FR" sz="2400" dirty="0">
              <a:solidFill>
                <a:schemeClr val="bg1"/>
              </a:solidFill>
              <a:effectLst>
                <a:outerShdw blurRad="38100" dist="38100" dir="2700000" algn="tl">
                  <a:srgbClr val="000000">
                    <a:alpha val="43137"/>
                  </a:srgbClr>
                </a:outerShdw>
              </a:effectLst>
              <a:cs typeface="Boahmed Alhour" pitchFamily="2" charset="-78"/>
            </a:endParaRPr>
          </a:p>
        </p:txBody>
      </p:sp>
      <p:sp>
        <p:nvSpPr>
          <p:cNvPr id="24" name="Rectangle : coins arrondis 23">
            <a:extLst>
              <a:ext uri="{FF2B5EF4-FFF2-40B4-BE49-F238E27FC236}">
                <a16:creationId xmlns:a16="http://schemas.microsoft.com/office/drawing/2014/main" id="{84034EF7-FB7C-24D9-7F33-8263BBD4A971}"/>
              </a:ext>
            </a:extLst>
          </p:cNvPr>
          <p:cNvSpPr/>
          <p:nvPr/>
        </p:nvSpPr>
        <p:spPr>
          <a:xfrm>
            <a:off x="518357" y="2332964"/>
            <a:ext cx="8982802" cy="597332"/>
          </a:xfrm>
          <a:prstGeom prst="roundRect">
            <a:avLst>
              <a:gd name="adj" fmla="val 50000"/>
            </a:avLst>
          </a:prstGeom>
          <a:solidFill>
            <a:srgbClr val="C6D615"/>
          </a:solidFill>
          <a:ln w="45378" cap="flat">
            <a:noFill/>
            <a:prstDash val="solid"/>
            <a:miter/>
          </a:ln>
        </p:spPr>
        <p:txBody>
          <a:bodyPr rtlCol="0" anchor="ctr"/>
          <a:lstStyle/>
          <a:p>
            <a:endParaRPr lang="fr-FR" sz="3200" dirty="0"/>
          </a:p>
        </p:txBody>
      </p:sp>
      <p:sp>
        <p:nvSpPr>
          <p:cNvPr id="12" name="ZoneTexte 11">
            <a:extLst>
              <a:ext uri="{FF2B5EF4-FFF2-40B4-BE49-F238E27FC236}">
                <a16:creationId xmlns:a16="http://schemas.microsoft.com/office/drawing/2014/main" id="{84AB4DDB-16DA-9ACF-063B-D5C104B2D3FB}"/>
              </a:ext>
            </a:extLst>
          </p:cNvPr>
          <p:cNvSpPr txBox="1"/>
          <p:nvPr/>
        </p:nvSpPr>
        <p:spPr>
          <a:xfrm rot="16645">
            <a:off x="518860" y="2378696"/>
            <a:ext cx="8981234" cy="461665"/>
          </a:xfrm>
          <a:prstGeom prst="rect">
            <a:avLst/>
          </a:prstGeom>
          <a:no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الثانية: </a:t>
            </a:r>
            <a:r>
              <a:rPr lang="ar-MA" sz="2400" dirty="0">
                <a:latin typeface="Calibri" panose="020F0502020204030204" pitchFamily="34" charset="0"/>
                <a:ea typeface="Calibri" panose="020F0502020204030204" pitchFamily="34" charset="0"/>
                <a:cs typeface="Calibri" panose="020F0502020204030204" pitchFamily="34" charset="0"/>
              </a:rPr>
              <a:t>النموذج البيداغوجي وفق التدريس الفعال </a:t>
            </a:r>
          </a:p>
        </p:txBody>
      </p:sp>
      <p:sp>
        <p:nvSpPr>
          <p:cNvPr id="13" name="ZoneTexte 12">
            <a:extLst>
              <a:ext uri="{FF2B5EF4-FFF2-40B4-BE49-F238E27FC236}">
                <a16:creationId xmlns:a16="http://schemas.microsoft.com/office/drawing/2014/main" id="{C80A1537-DD54-A51E-DB7D-81370C5DEE64}"/>
              </a:ext>
            </a:extLst>
          </p:cNvPr>
          <p:cNvSpPr txBox="1"/>
          <p:nvPr/>
        </p:nvSpPr>
        <p:spPr>
          <a:xfrm flipH="1">
            <a:off x="7279903" y="3566764"/>
            <a:ext cx="2160000" cy="1569660"/>
          </a:xfrm>
          <a:prstGeom prst="rect">
            <a:avLst/>
          </a:prstGeom>
          <a:noFill/>
        </p:spPr>
        <p:txBody>
          <a:bodyPr wrap="square" rtlCol="0">
            <a:spAutoFit/>
          </a:bodyPr>
          <a:lstStyle/>
          <a:p>
            <a:pPr algn="ctr"/>
            <a:r>
              <a:rPr lang="ar-MA" sz="2400" dirty="0">
                <a:latin typeface="Calibri" panose="020F0502020204030204" pitchFamily="34" charset="0"/>
                <a:ea typeface="Calibri" panose="020F0502020204030204" pitchFamily="34" charset="0"/>
                <a:cs typeface="Calibri" panose="020F0502020204030204" pitchFamily="34" charset="0"/>
              </a:rPr>
              <a:t> </a:t>
            </a:r>
            <a:r>
              <a:rPr lang="ar-MA" sz="2400" b="1" dirty="0">
                <a:latin typeface="Calibri" panose="020F0502020204030204" pitchFamily="34" charset="0"/>
                <a:ea typeface="Calibri" panose="020F0502020204030204" pitchFamily="34" charset="0"/>
                <a:cs typeface="Calibri" panose="020F0502020204030204" pitchFamily="34" charset="0"/>
              </a:rPr>
              <a:t>إلى أين نتجه؟ الكفايات النهائية للمستويات الدراسية </a:t>
            </a:r>
          </a:p>
        </p:txBody>
      </p:sp>
      <p:sp>
        <p:nvSpPr>
          <p:cNvPr id="15" name="ZoneTexte 14">
            <a:extLst>
              <a:ext uri="{FF2B5EF4-FFF2-40B4-BE49-F238E27FC236}">
                <a16:creationId xmlns:a16="http://schemas.microsoft.com/office/drawing/2014/main" id="{76477875-CD2D-C5B2-5C7D-28DB196E4A43}"/>
              </a:ext>
            </a:extLst>
          </p:cNvPr>
          <p:cNvSpPr txBox="1"/>
          <p:nvPr/>
        </p:nvSpPr>
        <p:spPr>
          <a:xfrm flipH="1">
            <a:off x="5016000" y="3382098"/>
            <a:ext cx="2160000" cy="1938992"/>
          </a:xfrm>
          <a:prstGeom prst="rect">
            <a:avLst/>
          </a:prstGeom>
          <a:solidFill>
            <a:schemeClr val="bg1">
              <a:lumMod val="75000"/>
            </a:schemeClr>
          </a:solidFill>
        </p:spPr>
        <p:txBody>
          <a:bodyPr wrap="square" rtlCol="0">
            <a:spAutoFit/>
          </a:bodyPr>
          <a:lstStyle/>
          <a:p>
            <a:pPr algn="ctr"/>
            <a:r>
              <a:rPr lang="ar-MA" sz="24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 أي برمجة لمواد التعلم؟ </a:t>
            </a:r>
            <a:r>
              <a:rPr lang="ar-MA" sz="24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برمجة للتعلمات تمكن من التركيز الدائم على الفهم</a:t>
            </a:r>
            <a:endParaRPr lang="ar-MA" b="1" dirty="0">
              <a:solidFill>
                <a:srgbClr val="2B3568"/>
              </a:solidFill>
              <a:latin typeface="Abdo Logo" panose="02000500030000020004" pitchFamily="2" charset="-78"/>
              <a:ea typeface="Calibri" panose="020F0502020204030204" pitchFamily="34" charset="0"/>
              <a:cs typeface="Boahmed Alhour" pitchFamily="2" charset="-78"/>
            </a:endParaRPr>
          </a:p>
        </p:txBody>
      </p:sp>
      <p:sp>
        <p:nvSpPr>
          <p:cNvPr id="17" name="ZoneTexte 16">
            <a:extLst>
              <a:ext uri="{FF2B5EF4-FFF2-40B4-BE49-F238E27FC236}">
                <a16:creationId xmlns:a16="http://schemas.microsoft.com/office/drawing/2014/main" id="{E1C266A3-5526-315C-BA5A-F95C905ACB0F}"/>
              </a:ext>
            </a:extLst>
          </p:cNvPr>
          <p:cNvSpPr txBox="1"/>
          <p:nvPr/>
        </p:nvSpPr>
        <p:spPr>
          <a:xfrm flipH="1">
            <a:off x="2776202" y="3566764"/>
            <a:ext cx="2160000" cy="1569660"/>
          </a:xfrm>
          <a:prstGeom prst="rect">
            <a:avLst/>
          </a:prstGeom>
          <a:solidFill>
            <a:schemeClr val="bg1">
              <a:lumMod val="75000"/>
            </a:schemeClr>
          </a:solidFill>
        </p:spPr>
        <p:txBody>
          <a:bodyPr wrap="square" rtlCol="0">
            <a:spAutoFit/>
          </a:bodyPr>
          <a:lstStyle/>
          <a:p>
            <a:pPr algn="ctr"/>
            <a:r>
              <a:rPr lang="ar-MA" sz="24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كيف ندرس وفق التعليم الفعال؟ دروس التعليم الفعال </a:t>
            </a:r>
          </a:p>
        </p:txBody>
      </p:sp>
      <p:sp>
        <p:nvSpPr>
          <p:cNvPr id="3" name="Rectangle : coins arrondis 2">
            <a:extLst>
              <a:ext uri="{FF2B5EF4-FFF2-40B4-BE49-F238E27FC236}">
                <a16:creationId xmlns:a16="http://schemas.microsoft.com/office/drawing/2014/main" id="{04ACC7F1-9029-7122-1F8F-FFBA4D999E8A}"/>
              </a:ext>
            </a:extLst>
          </p:cNvPr>
          <p:cNvSpPr/>
          <p:nvPr/>
        </p:nvSpPr>
        <p:spPr>
          <a:xfrm>
            <a:off x="433307" y="2999491"/>
            <a:ext cx="2160000" cy="2518591"/>
          </a:xfrm>
          <a:prstGeom prst="roundRect">
            <a:avLst>
              <a:gd name="adj" fmla="val 11606"/>
            </a:avLst>
          </a:prstGeom>
          <a:solidFill>
            <a:schemeClr val="bg1">
              <a:lumMod val="75000"/>
            </a:schemeClr>
          </a:solidFill>
          <a:ln w="45378" cap="flat">
            <a:noFill/>
            <a:prstDash val="solid"/>
            <a:miter/>
          </a:ln>
        </p:spPr>
        <p:txBody>
          <a:bodyPr rtlCol="0" anchor="ctr"/>
          <a:lstStyle/>
          <a:p>
            <a:endParaRPr lang="fr-FR" sz="3200" dirty="0">
              <a:solidFill>
                <a:schemeClr val="bg1">
                  <a:lumMod val="95000"/>
                </a:schemeClr>
              </a:solidFill>
            </a:endParaRPr>
          </a:p>
        </p:txBody>
      </p:sp>
      <p:sp>
        <p:nvSpPr>
          <p:cNvPr id="5" name="ZoneTexte 4">
            <a:extLst>
              <a:ext uri="{FF2B5EF4-FFF2-40B4-BE49-F238E27FC236}">
                <a16:creationId xmlns:a16="http://schemas.microsoft.com/office/drawing/2014/main" id="{DB652F01-EC83-C59C-F4B1-BAB7E9320601}"/>
              </a:ext>
            </a:extLst>
          </p:cNvPr>
          <p:cNvSpPr txBox="1"/>
          <p:nvPr/>
        </p:nvSpPr>
        <p:spPr>
          <a:xfrm flipH="1">
            <a:off x="472803" y="3555691"/>
            <a:ext cx="2160000" cy="1200329"/>
          </a:xfrm>
          <a:prstGeom prst="rect">
            <a:avLst/>
          </a:prstGeom>
          <a:solidFill>
            <a:schemeClr val="bg1">
              <a:lumMod val="75000"/>
            </a:schemeClr>
          </a:solidFill>
        </p:spPr>
        <p:txBody>
          <a:bodyPr wrap="square" rtlCol="0">
            <a:spAutoFit/>
          </a:bodyPr>
          <a:lstStyle/>
          <a:p>
            <a:pPr algn="ctr"/>
            <a:r>
              <a:rPr lang="ar-MA" sz="24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مناقشة مقاطع تعليمية لدروس التعليم الفعال </a:t>
            </a:r>
          </a:p>
        </p:txBody>
      </p:sp>
    </p:spTree>
    <p:extLst>
      <p:ext uri="{BB962C8B-B14F-4D97-AF65-F5344CB8AC3E}">
        <p14:creationId xmlns:p14="http://schemas.microsoft.com/office/powerpoint/2010/main" val="260777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anim calcmode="lin" valueType="num">
                                      <p:cBhvr>
                                        <p:cTn id="59" dur="1000" fill="hold"/>
                                        <p:tgtEl>
                                          <p:spTgt spid="6"/>
                                        </p:tgtEl>
                                        <p:attrNameLst>
                                          <p:attrName>ppt_x</p:attrName>
                                        </p:attrNameLst>
                                      </p:cBhvr>
                                      <p:tavLst>
                                        <p:tav tm="0">
                                          <p:val>
                                            <p:strVal val="#ppt_x"/>
                                          </p:val>
                                        </p:tav>
                                        <p:tav tm="100000">
                                          <p:val>
                                            <p:strVal val="#ppt_x"/>
                                          </p:val>
                                        </p:tav>
                                      </p:tavLst>
                                    </p:anim>
                                    <p:anim calcmode="lin" valueType="num">
                                      <p:cBhvr>
                                        <p:cTn id="6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1000"/>
                                        <p:tgtEl>
                                          <p:spTgt spid="7"/>
                                        </p:tgtEl>
                                      </p:cBhvr>
                                    </p:animEffect>
                                    <p:anim calcmode="lin" valueType="num">
                                      <p:cBhvr>
                                        <p:cTn id="71" dur="1000" fill="hold"/>
                                        <p:tgtEl>
                                          <p:spTgt spid="7"/>
                                        </p:tgtEl>
                                        <p:attrNameLst>
                                          <p:attrName>ppt_x</p:attrName>
                                        </p:attrNameLst>
                                      </p:cBhvr>
                                      <p:tavLst>
                                        <p:tav tm="0">
                                          <p:val>
                                            <p:strVal val="#ppt_x"/>
                                          </p:val>
                                        </p:tav>
                                        <p:tav tm="100000">
                                          <p:val>
                                            <p:strVal val="#ppt_x"/>
                                          </p:val>
                                        </p:tav>
                                      </p:tavLst>
                                    </p:anim>
                                    <p:anim calcmode="lin" valueType="num">
                                      <p:cBhvr>
                                        <p:cTn id="7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ppt_x"/>
                                          </p:val>
                                        </p:tav>
                                        <p:tav tm="100000">
                                          <p:val>
                                            <p:strVal val="#ppt_x"/>
                                          </p:val>
                                        </p:tav>
                                      </p:tavLst>
                                    </p:anim>
                                    <p:anim calcmode="lin" valueType="num">
                                      <p:cBhvr additive="base">
                                        <p:cTn id="78" dur="500" fill="hold"/>
                                        <p:tgtEl>
                                          <p:spTgt spid="1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additive="base">
                                        <p:cTn id="81" dur="500" fill="hold"/>
                                        <p:tgtEl>
                                          <p:spTgt spid="8"/>
                                        </p:tgtEl>
                                        <p:attrNameLst>
                                          <p:attrName>ppt_x</p:attrName>
                                        </p:attrNameLst>
                                      </p:cBhvr>
                                      <p:tavLst>
                                        <p:tav tm="0">
                                          <p:val>
                                            <p:strVal val="#ppt_x"/>
                                          </p:val>
                                        </p:tav>
                                        <p:tav tm="100000">
                                          <p:val>
                                            <p:strVal val="#ppt_x"/>
                                          </p:val>
                                        </p:tav>
                                      </p:tavLst>
                                    </p:anim>
                                    <p:anim calcmode="lin" valueType="num">
                                      <p:cBhvr additive="base">
                                        <p:cTn id="8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additive="base">
                                        <p:cTn id="87" dur="500" fill="hold"/>
                                        <p:tgtEl>
                                          <p:spTgt spid="5"/>
                                        </p:tgtEl>
                                        <p:attrNameLst>
                                          <p:attrName>ppt_x</p:attrName>
                                        </p:attrNameLst>
                                      </p:cBhvr>
                                      <p:tavLst>
                                        <p:tav tm="0">
                                          <p:val>
                                            <p:strVal val="#ppt_x"/>
                                          </p:val>
                                        </p:tav>
                                        <p:tav tm="100000">
                                          <p:val>
                                            <p:strVal val="#ppt_x"/>
                                          </p:val>
                                        </p:tav>
                                      </p:tavLst>
                                    </p:anim>
                                    <p:anim calcmode="lin" valueType="num">
                                      <p:cBhvr additive="base">
                                        <p:cTn id="88" dur="500" fill="hold"/>
                                        <p:tgtEl>
                                          <p:spTgt spid="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
                                        </p:tgtEl>
                                        <p:attrNameLst>
                                          <p:attrName>style.visibility</p:attrName>
                                        </p:attrNameLst>
                                      </p:cBhvr>
                                      <p:to>
                                        <p:strVal val="visible"/>
                                      </p:to>
                                    </p:set>
                                    <p:anim calcmode="lin" valueType="num">
                                      <p:cBhvr additive="base">
                                        <p:cTn id="91" dur="500" fill="hold"/>
                                        <p:tgtEl>
                                          <p:spTgt spid="3"/>
                                        </p:tgtEl>
                                        <p:attrNameLst>
                                          <p:attrName>ppt_x</p:attrName>
                                        </p:attrNameLst>
                                      </p:cBhvr>
                                      <p:tavLst>
                                        <p:tav tm="0">
                                          <p:val>
                                            <p:strVal val="#ppt_x"/>
                                          </p:val>
                                        </p:tav>
                                        <p:tav tm="100000">
                                          <p:val>
                                            <p:strVal val="#ppt_x"/>
                                          </p:val>
                                        </p:tav>
                                      </p:tavLst>
                                    </p:anim>
                                    <p:anim calcmode="lin" valueType="num">
                                      <p:cBhvr additive="base">
                                        <p:cTn id="9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22" grpId="0" animBg="1"/>
      <p:bldP spid="9" grpId="0" animBg="1"/>
      <p:bldP spid="10" grpId="0" animBg="1"/>
      <p:bldP spid="24" grpId="0" animBg="1"/>
      <p:bldP spid="12" grpId="0"/>
      <p:bldP spid="13" grpId="0"/>
      <p:bldP spid="15" grpId="0" animBg="1"/>
      <p:bldP spid="17" grpId="0" animBg="1"/>
      <p:bldP spid="3"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677290" y="2439730"/>
              <a:ext cx="4871442"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0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كفايات نهائية مركزة حول </a:t>
              </a:r>
              <a:r>
                <a:rPr lang="ar-MA" sz="4000" b="1" dirty="0" err="1">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التعلمات</a:t>
              </a:r>
              <a:r>
                <a:rPr lang="ar-MA" sz="40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 الأساس </a:t>
              </a:r>
            </a:p>
          </p:txBody>
        </p:sp>
      </p:grpSp>
    </p:spTree>
    <p:extLst>
      <p:ext uri="{BB962C8B-B14F-4D97-AF65-F5344CB8AC3E}">
        <p14:creationId xmlns:p14="http://schemas.microsoft.com/office/powerpoint/2010/main" val="1052304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كفايات نهائية </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239607" y="3056725"/>
            <a:ext cx="9712787" cy="260106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خصائص ملف الكفايات:</a:t>
            </a:r>
          </a:p>
          <a:p>
            <a:pPr algn="ctr" rtl="1"/>
            <a:endParaRPr lang="ar-MA" sz="16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a:p>
            <a:pPr marL="457200" indent="-457200" algn="r" rtl="1">
              <a:lnSpc>
                <a:spcPct val="150000"/>
              </a:lnSpc>
              <a:buFont typeface="+mj-lt"/>
              <a:buAutoNum type="arabicPeriod"/>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الطابع التراكمي للكفايات: عبر مراحل نفس المستوى وعبر السنوات الست للسلك الابتدائي؛ </a:t>
            </a:r>
          </a:p>
          <a:p>
            <a:pPr marL="457200" indent="-457200" algn="r" rtl="1">
              <a:lnSpc>
                <a:spcPct val="150000"/>
              </a:lnSpc>
              <a:buFont typeface="+mj-lt"/>
              <a:buAutoNum type="arabicPeriod"/>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التركيز على مهارات التلقي والإنتاج الشفهي والكتابي؛</a:t>
            </a:r>
          </a:p>
          <a:p>
            <a:pPr marL="457200" indent="-457200" algn="r" rtl="1">
              <a:lnSpc>
                <a:spcPct val="150000"/>
              </a:lnSpc>
              <a:buFont typeface="+mj-lt"/>
              <a:buAutoNum type="arabicPeriod"/>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الانسجام مع كفايات مستهدفة في </a:t>
            </a:r>
            <a:r>
              <a:rPr lang="ar-MA" sz="2400" dirty="0" err="1">
                <a:solidFill>
                  <a:schemeClr val="tx1"/>
                </a:solidFill>
                <a:latin typeface="Calibri" panose="020F0502020204030204" pitchFamily="34" charset="0"/>
                <a:ea typeface="Calibri" panose="020F0502020204030204" pitchFamily="34" charset="0"/>
                <a:cs typeface="Calibri" panose="020F0502020204030204" pitchFamily="34" charset="0"/>
              </a:rPr>
              <a:t>بيرلز</a:t>
            </a: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 خاصة ما يتعلق بمكون القراءة. </a:t>
            </a:r>
          </a:p>
        </p:txBody>
      </p:sp>
      <p:sp>
        <p:nvSpPr>
          <p:cNvPr id="15" name="Rectangle : coins arrondis 14">
            <a:extLst>
              <a:ext uri="{FF2B5EF4-FFF2-40B4-BE49-F238E27FC236}">
                <a16:creationId xmlns:a16="http://schemas.microsoft.com/office/drawing/2014/main" id="{26057067-DF38-0524-B868-C3EC154CDC1C}"/>
              </a:ext>
            </a:extLst>
          </p:cNvPr>
          <p:cNvSpPr/>
          <p:nvPr/>
        </p:nvSpPr>
        <p:spPr>
          <a:xfrm>
            <a:off x="3017607" y="2148344"/>
            <a:ext cx="6156787" cy="712288"/>
          </a:xfrm>
          <a:prstGeom prst="roundRect">
            <a:avLst>
              <a:gd name="adj" fmla="val 50000"/>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ملف الكفايات (</a:t>
            </a:r>
            <a:r>
              <a:rPr lang="ar-MA" sz="2800" dirty="0">
                <a:solidFill>
                  <a:srgbClr val="2B3568"/>
                </a:solidFill>
                <a:latin typeface="Calibri" panose="020F0502020204030204" pitchFamily="34" charset="0"/>
                <a:ea typeface="Calibri" panose="020F0502020204030204" pitchFamily="34" charset="0"/>
                <a:cs typeface="Calibri" panose="020F0502020204030204" pitchFamily="34" charset="0"/>
              </a:rPr>
              <a:t>نموذج لمستوى دراسي معين) </a:t>
            </a:r>
          </a:p>
        </p:txBody>
      </p:sp>
    </p:spTree>
    <p:extLst>
      <p:ext uri="{BB962C8B-B14F-4D97-AF65-F5344CB8AC3E}">
        <p14:creationId xmlns:p14="http://schemas.microsoft.com/office/powerpoint/2010/main" val="3988648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كفايات نهائية </a:t>
              </a:r>
            </a:p>
          </p:txBody>
        </p:sp>
      </p:grpSp>
      <p:pic>
        <p:nvPicPr>
          <p:cNvPr id="2" name="Image 1">
            <a:extLst>
              <a:ext uri="{FF2B5EF4-FFF2-40B4-BE49-F238E27FC236}">
                <a16:creationId xmlns:a16="http://schemas.microsoft.com/office/drawing/2014/main" id="{A929A407-D6EA-8441-28D6-64EFF68CB616}"/>
              </a:ext>
            </a:extLst>
          </p:cNvPr>
          <p:cNvPicPr>
            <a:picLocks noChangeAspect="1"/>
          </p:cNvPicPr>
          <p:nvPr/>
        </p:nvPicPr>
        <p:blipFill>
          <a:blip r:embed="rId3"/>
          <a:stretch>
            <a:fillRect/>
          </a:stretch>
        </p:blipFill>
        <p:spPr>
          <a:xfrm>
            <a:off x="4500024" y="1910862"/>
            <a:ext cx="3191953" cy="4350876"/>
          </a:xfrm>
          <a:prstGeom prst="rect">
            <a:avLst/>
          </a:prstGeom>
        </p:spPr>
      </p:pic>
    </p:spTree>
    <p:extLst>
      <p:ext uri="{BB962C8B-B14F-4D97-AF65-F5344CB8AC3E}">
        <p14:creationId xmlns:p14="http://schemas.microsoft.com/office/powerpoint/2010/main" val="109183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1000"/>
                                        <p:tgtEl>
                                          <p:spTgt spid="63"/>
                                        </p:tgtEl>
                                      </p:cBhvr>
                                    </p:animEffect>
                                    <p:anim calcmode="lin" valueType="num">
                                      <p:cBhvr>
                                        <p:cTn id="24" dur="1000" fill="hold"/>
                                        <p:tgtEl>
                                          <p:spTgt spid="63"/>
                                        </p:tgtEl>
                                        <p:attrNameLst>
                                          <p:attrName>ppt_x</p:attrName>
                                        </p:attrNameLst>
                                      </p:cBhvr>
                                      <p:tavLst>
                                        <p:tav tm="0">
                                          <p:val>
                                            <p:strVal val="#ppt_x"/>
                                          </p:val>
                                        </p:tav>
                                        <p:tav tm="100000">
                                          <p:val>
                                            <p:strVal val="#ppt_x"/>
                                          </p:val>
                                        </p:tav>
                                      </p:tavLst>
                                    </p:anim>
                                    <p:anim calcmode="lin" valueType="num">
                                      <p:cBhvr>
                                        <p:cTn id="25"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1000"/>
                                        <p:tgtEl>
                                          <p:spTgt spid="2"/>
                                        </p:tgtEl>
                                      </p:cBhvr>
                                    </p:animEffect>
                                    <p:anim calcmode="lin" valueType="num">
                                      <p:cBhvr>
                                        <p:cTn id="31" dur="1000" fill="hold"/>
                                        <p:tgtEl>
                                          <p:spTgt spid="2"/>
                                        </p:tgtEl>
                                        <p:attrNameLst>
                                          <p:attrName>ppt_x</p:attrName>
                                        </p:attrNameLst>
                                      </p:cBhvr>
                                      <p:tavLst>
                                        <p:tav tm="0">
                                          <p:val>
                                            <p:strVal val="#ppt_x"/>
                                          </p:val>
                                        </p:tav>
                                        <p:tav tm="100000">
                                          <p:val>
                                            <p:strVal val="#ppt_x"/>
                                          </p:val>
                                        </p:tav>
                                      </p:tavLst>
                                    </p:anim>
                                    <p:anim calcmode="lin" valueType="num">
                                      <p:cBhvr>
                                        <p:cTn id="3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نماذج لأسئلة قياس تملك الكفايات </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239607" y="3056725"/>
            <a:ext cx="9712787" cy="260106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rtl="1"/>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 تخصيص أسئلة خاصة بتقويم الإنتاج الشفهي الذي لم يكن هدفا أساسيا للتقويم من قبل: اعتماد المقابلة الفردية للتمرير؛ </a:t>
            </a:r>
          </a:p>
          <a:p>
            <a:pPr algn="r" rtl="1"/>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 اعتماد قياس مستمر للطلاقة من المستوى الأول إلى السادس؛</a:t>
            </a:r>
          </a:p>
          <a:p>
            <a:pPr algn="r" rtl="1"/>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 روائز </a:t>
            </a:r>
            <a:r>
              <a:rPr lang="ar-MA" sz="2400" dirty="0" err="1">
                <a:solidFill>
                  <a:schemeClr val="tx1"/>
                </a:solidFill>
                <a:latin typeface="Calibri" panose="020F0502020204030204" pitchFamily="34" charset="0"/>
                <a:ea typeface="Calibri" panose="020F0502020204030204" pitchFamily="34" charset="0"/>
                <a:cs typeface="Calibri" panose="020F0502020204030204" pitchFamily="34" charset="0"/>
              </a:rPr>
              <a:t>ممعيرة</a:t>
            </a: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 موحدة؛ </a:t>
            </a:r>
          </a:p>
          <a:p>
            <a:pPr algn="r" rtl="1"/>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أسئلة الروائز مستمدة من أنشطة التعلم ( لا تتم مفاجأة المتعلمين بأسئلة لم يسبق لهم التدرب على حلها)؛ </a:t>
            </a:r>
          </a:p>
        </p:txBody>
      </p:sp>
      <p:sp>
        <p:nvSpPr>
          <p:cNvPr id="15" name="Rectangle : coins arrondis 14">
            <a:extLst>
              <a:ext uri="{FF2B5EF4-FFF2-40B4-BE49-F238E27FC236}">
                <a16:creationId xmlns:a16="http://schemas.microsoft.com/office/drawing/2014/main" id="{26057067-DF38-0524-B868-C3EC154CDC1C}"/>
              </a:ext>
            </a:extLst>
          </p:cNvPr>
          <p:cNvSpPr/>
          <p:nvPr/>
        </p:nvSpPr>
        <p:spPr>
          <a:xfrm>
            <a:off x="1756942" y="2148344"/>
            <a:ext cx="8678116" cy="712288"/>
          </a:xfrm>
          <a:prstGeom prst="roundRect">
            <a:avLst>
              <a:gd name="adj" fmla="val 50000"/>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بماذا يتميز التقويم في إطار النموذج البيداغوجي للتدريس الفعال؟ </a:t>
            </a:r>
          </a:p>
        </p:txBody>
      </p:sp>
    </p:spTree>
    <p:extLst>
      <p:ext uri="{BB962C8B-B14F-4D97-AF65-F5344CB8AC3E}">
        <p14:creationId xmlns:p14="http://schemas.microsoft.com/office/powerpoint/2010/main" val="315094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نماذج لأسئلة قياس تملك الكفايات </a:t>
              </a:r>
            </a:p>
          </p:txBody>
        </p:sp>
      </p:grpSp>
      <p:pic>
        <p:nvPicPr>
          <p:cNvPr id="3" name="Image 2">
            <a:extLst>
              <a:ext uri="{FF2B5EF4-FFF2-40B4-BE49-F238E27FC236}">
                <a16:creationId xmlns:a16="http://schemas.microsoft.com/office/drawing/2014/main" id="{118B61A1-4B8A-6D3D-7440-EECA960273E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855398" y="1674951"/>
            <a:ext cx="7088054" cy="4420941"/>
          </a:xfrm>
          <a:prstGeom prst="rect">
            <a:avLst/>
          </a:prstGeom>
        </p:spPr>
      </p:pic>
    </p:spTree>
    <p:extLst>
      <p:ext uri="{BB962C8B-B14F-4D97-AF65-F5344CB8AC3E}">
        <p14:creationId xmlns:p14="http://schemas.microsoft.com/office/powerpoint/2010/main" val="331045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1000"/>
                                        <p:tgtEl>
                                          <p:spTgt spid="63"/>
                                        </p:tgtEl>
                                      </p:cBhvr>
                                    </p:animEffect>
                                    <p:anim calcmode="lin" valueType="num">
                                      <p:cBhvr>
                                        <p:cTn id="24" dur="1000" fill="hold"/>
                                        <p:tgtEl>
                                          <p:spTgt spid="63"/>
                                        </p:tgtEl>
                                        <p:attrNameLst>
                                          <p:attrName>ppt_x</p:attrName>
                                        </p:attrNameLst>
                                      </p:cBhvr>
                                      <p:tavLst>
                                        <p:tav tm="0">
                                          <p:val>
                                            <p:strVal val="#ppt_x"/>
                                          </p:val>
                                        </p:tav>
                                        <p:tav tm="100000">
                                          <p:val>
                                            <p:strVal val="#ppt_x"/>
                                          </p:val>
                                        </p:tav>
                                      </p:tavLst>
                                    </p:anim>
                                    <p:anim calcmode="lin" valueType="num">
                                      <p:cBhvr>
                                        <p:cTn id="25"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ppt_x"/>
                                          </p:val>
                                        </p:tav>
                                        <p:tav tm="100000">
                                          <p:val>
                                            <p:strVal val="#ppt_x"/>
                                          </p:val>
                                        </p:tav>
                                      </p:tavLst>
                                    </p:anim>
                                    <p:anim calcmode="lin" valueType="num">
                                      <p:cBhvr additive="base">
                                        <p:cTn id="3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23510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23510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0873940" y="1307309"/>
            <a:ext cx="940129" cy="4373541"/>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3600" b="1" dirty="0">
                <a:solidFill>
                  <a:srgbClr val="363F6F"/>
                </a:solidFill>
                <a:cs typeface="DTP Naskh 4" pitchFamily="2" charset="-78"/>
              </a:rPr>
              <a:t>التدريس الفعال</a:t>
            </a:r>
          </a:p>
          <a:p>
            <a:pPr algn="ctr" rtl="1"/>
            <a:r>
              <a:rPr lang="ar-MA" sz="3600" b="1" dirty="0">
                <a:solidFill>
                  <a:srgbClr val="363F6F"/>
                </a:solidFill>
                <a:cs typeface="DTP Naskh 4" pitchFamily="2" charset="-78"/>
              </a:rPr>
              <a:t> في اللغة العربية</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49" name="Groupe 48">
            <a:extLst>
              <a:ext uri="{FF2B5EF4-FFF2-40B4-BE49-F238E27FC236}">
                <a16:creationId xmlns:a16="http://schemas.microsoft.com/office/drawing/2014/main" id="{B5731A71-CD52-B830-F144-8CAB9842383F}"/>
              </a:ext>
            </a:extLst>
          </p:cNvPr>
          <p:cNvGrpSpPr/>
          <p:nvPr/>
        </p:nvGrpSpPr>
        <p:grpSpPr>
          <a:xfrm>
            <a:off x="6966895" y="2258769"/>
            <a:ext cx="3212527" cy="3676222"/>
            <a:chOff x="6989136" y="2220882"/>
            <a:chExt cx="3504988" cy="4010896"/>
          </a:xfrm>
        </p:grpSpPr>
        <p:grpSp>
          <p:nvGrpSpPr>
            <p:cNvPr id="37" name="Groupe 36">
              <a:extLst>
                <a:ext uri="{FF2B5EF4-FFF2-40B4-BE49-F238E27FC236}">
                  <a16:creationId xmlns:a16="http://schemas.microsoft.com/office/drawing/2014/main" id="{EDCE3DE1-D317-AD27-B4E4-2E4ACCA230B7}"/>
                </a:ext>
              </a:extLst>
            </p:cNvPr>
            <p:cNvGrpSpPr/>
            <p:nvPr/>
          </p:nvGrpSpPr>
          <p:grpSpPr>
            <a:xfrm>
              <a:off x="6989136" y="2220882"/>
              <a:ext cx="3504988" cy="4010896"/>
              <a:chOff x="7299028" y="2368028"/>
              <a:chExt cx="4026249" cy="4607396"/>
            </a:xfrm>
          </p:grpSpPr>
          <p:grpSp>
            <p:nvGrpSpPr>
              <p:cNvPr id="33" name="Graphique 26">
                <a:extLst>
                  <a:ext uri="{FF2B5EF4-FFF2-40B4-BE49-F238E27FC236}">
                    <a16:creationId xmlns:a16="http://schemas.microsoft.com/office/drawing/2014/main" id="{0F329E2B-CC6F-AAA8-959B-9F2843BF3997}"/>
                  </a:ext>
                </a:extLst>
              </p:cNvPr>
              <p:cNvGrpSpPr/>
              <p:nvPr/>
            </p:nvGrpSpPr>
            <p:grpSpPr>
              <a:xfrm>
                <a:off x="7299028" y="2368028"/>
                <a:ext cx="4026249" cy="4607396"/>
                <a:chOff x="7299028" y="2368028"/>
                <a:chExt cx="4026249" cy="4607396"/>
              </a:xfrm>
              <a:solidFill>
                <a:srgbClr val="FCBF18"/>
              </a:solidFill>
            </p:grpSpPr>
            <p:sp>
              <p:nvSpPr>
                <p:cNvPr id="34" name="Forme libre : forme 33">
                  <a:extLst>
                    <a:ext uri="{FF2B5EF4-FFF2-40B4-BE49-F238E27FC236}">
                      <a16:creationId xmlns:a16="http://schemas.microsoft.com/office/drawing/2014/main" id="{219787AF-AEE0-6762-5EC6-04DB410E3E66}"/>
                    </a:ext>
                  </a:extLst>
                </p:cNvPr>
                <p:cNvSpPr/>
                <p:nvPr/>
              </p:nvSpPr>
              <p:spPr>
                <a:xfrm>
                  <a:off x="7299028" y="2368028"/>
                  <a:ext cx="4026249" cy="4607396"/>
                </a:xfrm>
                <a:custGeom>
                  <a:avLst/>
                  <a:gdLst>
                    <a:gd name="connsiteX0" fmla="*/ 4026249 w 4026249"/>
                    <a:gd name="connsiteY0" fmla="*/ 638352 h 4607396"/>
                    <a:gd name="connsiteX1" fmla="*/ 825862 w 4026249"/>
                    <a:gd name="connsiteY1" fmla="*/ 0 h 4607396"/>
                    <a:gd name="connsiteX2" fmla="*/ 0 w 4026249"/>
                    <a:gd name="connsiteY2" fmla="*/ 4139755 h 4607396"/>
                    <a:gd name="connsiteX3" fmla="*/ 2344105 w 4026249"/>
                    <a:gd name="connsiteY3" fmla="*/ 4607396 h 4607396"/>
                    <a:gd name="connsiteX4" fmla="*/ 3371099 w 4026249"/>
                    <a:gd name="connsiteY4" fmla="*/ 3922280 h 4607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6249" h="4607396">
                      <a:moveTo>
                        <a:pt x="4026249" y="638352"/>
                      </a:moveTo>
                      <a:lnTo>
                        <a:pt x="825862" y="0"/>
                      </a:lnTo>
                      <a:lnTo>
                        <a:pt x="0" y="4139755"/>
                      </a:lnTo>
                      <a:lnTo>
                        <a:pt x="2344105" y="4607396"/>
                      </a:lnTo>
                      <a:lnTo>
                        <a:pt x="3371099" y="3922280"/>
                      </a:lnTo>
                      <a:close/>
                    </a:path>
                  </a:pathLst>
                </a:custGeom>
                <a:solidFill>
                  <a:srgbClr val="FCBF18"/>
                </a:solidFill>
                <a:ln w="45378" cap="flat">
                  <a:noFill/>
                  <a:prstDash val="solid"/>
                  <a:miter/>
                </a:ln>
              </p:spPr>
              <p:txBody>
                <a:bodyPr rtlCol="0" anchor="ctr"/>
                <a:lstStyle/>
                <a:p>
                  <a:endParaRPr lang="fr-FR" sz="3200"/>
                </a:p>
              </p:txBody>
            </p:sp>
            <p:sp>
              <p:nvSpPr>
                <p:cNvPr id="35" name="Forme libre : forme 34">
                  <a:extLst>
                    <a:ext uri="{FF2B5EF4-FFF2-40B4-BE49-F238E27FC236}">
                      <a16:creationId xmlns:a16="http://schemas.microsoft.com/office/drawing/2014/main" id="{6C321A3C-0593-B30E-683A-91B92CE95D0B}"/>
                    </a:ext>
                  </a:extLst>
                </p:cNvPr>
                <p:cNvSpPr/>
                <p:nvPr/>
              </p:nvSpPr>
              <p:spPr>
                <a:xfrm>
                  <a:off x="9643133" y="6119595"/>
                  <a:ext cx="1026993" cy="855828"/>
                </a:xfrm>
                <a:custGeom>
                  <a:avLst/>
                  <a:gdLst>
                    <a:gd name="connsiteX0" fmla="*/ 0 w 1026993"/>
                    <a:gd name="connsiteY0" fmla="*/ 855828 h 855828"/>
                    <a:gd name="connsiteX1" fmla="*/ 1026993 w 1026993"/>
                    <a:gd name="connsiteY1" fmla="*/ 170712 h 855828"/>
                    <a:gd name="connsiteX2" fmla="*/ 170711 w 1026993"/>
                    <a:gd name="connsiteY2" fmla="*/ 0 h 855828"/>
                  </a:gdLst>
                  <a:ahLst/>
                  <a:cxnLst>
                    <a:cxn ang="0">
                      <a:pos x="connsiteX0" y="connsiteY0"/>
                    </a:cxn>
                    <a:cxn ang="0">
                      <a:pos x="connsiteX1" y="connsiteY1"/>
                    </a:cxn>
                    <a:cxn ang="0">
                      <a:pos x="connsiteX2" y="connsiteY2"/>
                    </a:cxn>
                  </a:cxnLst>
                  <a:rect l="l" t="t" r="r" b="b"/>
                  <a:pathLst>
                    <a:path w="1026993" h="855828">
                      <a:moveTo>
                        <a:pt x="0" y="855828"/>
                      </a:moveTo>
                      <a:lnTo>
                        <a:pt x="1026993" y="170712"/>
                      </a:lnTo>
                      <a:lnTo>
                        <a:pt x="170711" y="0"/>
                      </a:lnTo>
                      <a:close/>
                    </a:path>
                  </a:pathLst>
                </a:custGeom>
                <a:solidFill>
                  <a:srgbClr val="D79F03"/>
                </a:solidFill>
                <a:ln w="45378" cap="flat">
                  <a:noFill/>
                  <a:prstDash val="solid"/>
                  <a:miter/>
                </a:ln>
              </p:spPr>
              <p:txBody>
                <a:bodyPr rtlCol="0" anchor="ctr"/>
                <a:lstStyle/>
                <a:p>
                  <a:endParaRPr lang="fr-FR" sz="3200"/>
                </a:p>
              </p:txBody>
            </p:sp>
          </p:grpSp>
          <p:sp>
            <p:nvSpPr>
              <p:cNvPr id="28" name="ZoneTexte 27">
                <a:extLst>
                  <a:ext uri="{FF2B5EF4-FFF2-40B4-BE49-F238E27FC236}">
                    <a16:creationId xmlns:a16="http://schemas.microsoft.com/office/drawing/2014/main" id="{50DCFE0A-DBE9-B1FF-0C52-E1B12901CDE1}"/>
                  </a:ext>
                </a:extLst>
              </p:cNvPr>
              <p:cNvSpPr txBox="1"/>
              <p:nvPr/>
            </p:nvSpPr>
            <p:spPr>
              <a:xfrm rot="696595">
                <a:off x="7840941" y="4167912"/>
                <a:ext cx="2939442" cy="1350074"/>
              </a:xfrm>
              <a:prstGeom prst="rect">
                <a:avLst/>
              </a:prstGeom>
              <a:noFill/>
            </p:spPr>
            <p:txBody>
              <a:bodyPr wrap="square" rtlCol="0">
                <a:spAutoFit/>
              </a:bodyPr>
              <a:lstStyle/>
              <a:p>
                <a:pPr algn="ctr"/>
                <a:r>
                  <a:rPr lang="ar-MA" sz="3200" b="1" dirty="0">
                    <a:solidFill>
                      <a:srgbClr val="2B3568"/>
                    </a:solidFill>
                    <a:cs typeface="DTP Naskh 4" pitchFamily="2" charset="-78"/>
                  </a:rPr>
                  <a:t> تقديم مبادئ التدريس الفعال</a:t>
                </a:r>
              </a:p>
            </p:txBody>
          </p:sp>
        </p:grpSp>
        <p:pic>
          <p:nvPicPr>
            <p:cNvPr id="40" name="Graphique 39" descr="Mille contour">
              <a:extLst>
                <a:ext uri="{FF2B5EF4-FFF2-40B4-BE49-F238E27FC236}">
                  <a16:creationId xmlns:a16="http://schemas.microsoft.com/office/drawing/2014/main" id="{8BC9EF23-1E47-F60B-37F2-31761691DB2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53388" y="2645917"/>
              <a:ext cx="642793" cy="642793"/>
            </a:xfrm>
            <a:prstGeom prst="rect">
              <a:avLst/>
            </a:prstGeom>
          </p:spPr>
        </p:pic>
      </p:grpSp>
      <p:grpSp>
        <p:nvGrpSpPr>
          <p:cNvPr id="48" name="Groupe 47">
            <a:extLst>
              <a:ext uri="{FF2B5EF4-FFF2-40B4-BE49-F238E27FC236}">
                <a16:creationId xmlns:a16="http://schemas.microsoft.com/office/drawing/2014/main" id="{F4067295-2AED-DFD7-A0DF-275C47DB8978}"/>
              </a:ext>
            </a:extLst>
          </p:cNvPr>
          <p:cNvGrpSpPr/>
          <p:nvPr/>
        </p:nvGrpSpPr>
        <p:grpSpPr>
          <a:xfrm>
            <a:off x="2012578" y="2258769"/>
            <a:ext cx="3212527" cy="3676222"/>
            <a:chOff x="3023615" y="2157259"/>
            <a:chExt cx="3504988" cy="4010896"/>
          </a:xfrm>
        </p:grpSpPr>
        <p:grpSp>
          <p:nvGrpSpPr>
            <p:cNvPr id="43" name="Groupe 42">
              <a:extLst>
                <a:ext uri="{FF2B5EF4-FFF2-40B4-BE49-F238E27FC236}">
                  <a16:creationId xmlns:a16="http://schemas.microsoft.com/office/drawing/2014/main" id="{DAF27727-7C83-2AC5-B102-4F77F265EF24}"/>
                </a:ext>
              </a:extLst>
            </p:cNvPr>
            <p:cNvGrpSpPr/>
            <p:nvPr/>
          </p:nvGrpSpPr>
          <p:grpSpPr>
            <a:xfrm>
              <a:off x="3023615" y="2157259"/>
              <a:ext cx="3504988" cy="4010896"/>
              <a:chOff x="7299028" y="2368028"/>
              <a:chExt cx="4026249" cy="4607396"/>
            </a:xfrm>
          </p:grpSpPr>
          <p:grpSp>
            <p:nvGrpSpPr>
              <p:cNvPr id="44" name="Graphique 26">
                <a:extLst>
                  <a:ext uri="{FF2B5EF4-FFF2-40B4-BE49-F238E27FC236}">
                    <a16:creationId xmlns:a16="http://schemas.microsoft.com/office/drawing/2014/main" id="{F9DF89AE-9BE7-27AF-7675-C6152A40B308}"/>
                  </a:ext>
                </a:extLst>
              </p:cNvPr>
              <p:cNvGrpSpPr/>
              <p:nvPr/>
            </p:nvGrpSpPr>
            <p:grpSpPr>
              <a:xfrm>
                <a:off x="7299028" y="2368028"/>
                <a:ext cx="4026249" cy="4607396"/>
                <a:chOff x="7299028" y="2368028"/>
                <a:chExt cx="4026249" cy="4607396"/>
              </a:xfrm>
              <a:solidFill>
                <a:srgbClr val="FCBF18"/>
              </a:solidFill>
            </p:grpSpPr>
            <p:sp>
              <p:nvSpPr>
                <p:cNvPr id="46" name="Forme libre : forme 45">
                  <a:extLst>
                    <a:ext uri="{FF2B5EF4-FFF2-40B4-BE49-F238E27FC236}">
                      <a16:creationId xmlns:a16="http://schemas.microsoft.com/office/drawing/2014/main" id="{6BE66814-75AC-D6FF-47A4-D89A35D7B1E3}"/>
                    </a:ext>
                  </a:extLst>
                </p:cNvPr>
                <p:cNvSpPr/>
                <p:nvPr/>
              </p:nvSpPr>
              <p:spPr>
                <a:xfrm>
                  <a:off x="7299028" y="2368028"/>
                  <a:ext cx="4026249" cy="4607396"/>
                </a:xfrm>
                <a:custGeom>
                  <a:avLst/>
                  <a:gdLst>
                    <a:gd name="connsiteX0" fmla="*/ 4026249 w 4026249"/>
                    <a:gd name="connsiteY0" fmla="*/ 638352 h 4607396"/>
                    <a:gd name="connsiteX1" fmla="*/ 825862 w 4026249"/>
                    <a:gd name="connsiteY1" fmla="*/ 0 h 4607396"/>
                    <a:gd name="connsiteX2" fmla="*/ 0 w 4026249"/>
                    <a:gd name="connsiteY2" fmla="*/ 4139755 h 4607396"/>
                    <a:gd name="connsiteX3" fmla="*/ 2344105 w 4026249"/>
                    <a:gd name="connsiteY3" fmla="*/ 4607396 h 4607396"/>
                    <a:gd name="connsiteX4" fmla="*/ 3371099 w 4026249"/>
                    <a:gd name="connsiteY4" fmla="*/ 3922280 h 4607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6249" h="4607396">
                      <a:moveTo>
                        <a:pt x="4026249" y="638352"/>
                      </a:moveTo>
                      <a:lnTo>
                        <a:pt x="825862" y="0"/>
                      </a:lnTo>
                      <a:lnTo>
                        <a:pt x="0" y="4139755"/>
                      </a:lnTo>
                      <a:lnTo>
                        <a:pt x="2344105" y="4607396"/>
                      </a:lnTo>
                      <a:lnTo>
                        <a:pt x="3371099" y="3922280"/>
                      </a:lnTo>
                      <a:close/>
                    </a:path>
                  </a:pathLst>
                </a:custGeom>
                <a:solidFill>
                  <a:srgbClr val="C6D615"/>
                </a:solidFill>
                <a:ln w="45378" cap="flat">
                  <a:noFill/>
                  <a:prstDash val="solid"/>
                  <a:miter/>
                </a:ln>
              </p:spPr>
              <p:txBody>
                <a:bodyPr rtlCol="0" anchor="ctr"/>
                <a:lstStyle/>
                <a:p>
                  <a:endParaRPr lang="fr-FR" sz="3200"/>
                </a:p>
              </p:txBody>
            </p:sp>
            <p:sp>
              <p:nvSpPr>
                <p:cNvPr id="47" name="Forme libre : forme 46">
                  <a:extLst>
                    <a:ext uri="{FF2B5EF4-FFF2-40B4-BE49-F238E27FC236}">
                      <a16:creationId xmlns:a16="http://schemas.microsoft.com/office/drawing/2014/main" id="{70AB73B2-0642-AC83-925C-453D3A6D74F5}"/>
                    </a:ext>
                  </a:extLst>
                </p:cNvPr>
                <p:cNvSpPr/>
                <p:nvPr/>
              </p:nvSpPr>
              <p:spPr>
                <a:xfrm>
                  <a:off x="9643133" y="6119595"/>
                  <a:ext cx="1026993" cy="855828"/>
                </a:xfrm>
                <a:custGeom>
                  <a:avLst/>
                  <a:gdLst>
                    <a:gd name="connsiteX0" fmla="*/ 0 w 1026993"/>
                    <a:gd name="connsiteY0" fmla="*/ 855828 h 855828"/>
                    <a:gd name="connsiteX1" fmla="*/ 1026993 w 1026993"/>
                    <a:gd name="connsiteY1" fmla="*/ 170712 h 855828"/>
                    <a:gd name="connsiteX2" fmla="*/ 170711 w 1026993"/>
                    <a:gd name="connsiteY2" fmla="*/ 0 h 855828"/>
                  </a:gdLst>
                  <a:ahLst/>
                  <a:cxnLst>
                    <a:cxn ang="0">
                      <a:pos x="connsiteX0" y="connsiteY0"/>
                    </a:cxn>
                    <a:cxn ang="0">
                      <a:pos x="connsiteX1" y="connsiteY1"/>
                    </a:cxn>
                    <a:cxn ang="0">
                      <a:pos x="connsiteX2" y="connsiteY2"/>
                    </a:cxn>
                  </a:cxnLst>
                  <a:rect l="l" t="t" r="r" b="b"/>
                  <a:pathLst>
                    <a:path w="1026993" h="855828">
                      <a:moveTo>
                        <a:pt x="0" y="855828"/>
                      </a:moveTo>
                      <a:lnTo>
                        <a:pt x="1026993" y="170712"/>
                      </a:lnTo>
                      <a:lnTo>
                        <a:pt x="170711" y="0"/>
                      </a:lnTo>
                      <a:close/>
                    </a:path>
                  </a:pathLst>
                </a:custGeom>
                <a:solidFill>
                  <a:srgbClr val="A0AB11"/>
                </a:solidFill>
                <a:ln w="45378" cap="flat">
                  <a:noFill/>
                  <a:prstDash val="solid"/>
                  <a:miter/>
                </a:ln>
              </p:spPr>
              <p:txBody>
                <a:bodyPr rtlCol="0" anchor="ctr"/>
                <a:lstStyle/>
                <a:p>
                  <a:endParaRPr lang="fr-FR" sz="3200"/>
                </a:p>
              </p:txBody>
            </p:sp>
          </p:grpSp>
          <p:sp>
            <p:nvSpPr>
              <p:cNvPr id="45" name="ZoneTexte 44">
                <a:extLst>
                  <a:ext uri="{FF2B5EF4-FFF2-40B4-BE49-F238E27FC236}">
                    <a16:creationId xmlns:a16="http://schemas.microsoft.com/office/drawing/2014/main" id="{B54656E0-C71D-E4A2-8AC6-4839C8A77C98}"/>
                  </a:ext>
                </a:extLst>
              </p:cNvPr>
              <p:cNvSpPr txBox="1"/>
              <p:nvPr/>
            </p:nvSpPr>
            <p:spPr>
              <a:xfrm rot="696595">
                <a:off x="7840941" y="4167915"/>
                <a:ext cx="2939442" cy="1350074"/>
              </a:xfrm>
              <a:prstGeom prst="rect">
                <a:avLst/>
              </a:prstGeom>
              <a:noFill/>
            </p:spPr>
            <p:txBody>
              <a:bodyPr wrap="square" rtlCol="0">
                <a:spAutoFit/>
              </a:bodyPr>
              <a:lstStyle/>
              <a:p>
                <a:pPr algn="ctr"/>
                <a:r>
                  <a:rPr lang="ar-MA" sz="3200" b="1" dirty="0">
                    <a:solidFill>
                      <a:srgbClr val="2B3568"/>
                    </a:solidFill>
                    <a:cs typeface="DTP Naskh 4" pitchFamily="2" charset="-78"/>
                  </a:rPr>
                  <a:t>تقديم عدة التدريس الفعال </a:t>
                </a:r>
              </a:p>
            </p:txBody>
          </p:sp>
        </p:grpSp>
        <p:pic>
          <p:nvPicPr>
            <p:cNvPr id="41" name="Graphique 40" descr="Mille contour">
              <a:extLst>
                <a:ext uri="{FF2B5EF4-FFF2-40B4-BE49-F238E27FC236}">
                  <a16:creationId xmlns:a16="http://schemas.microsoft.com/office/drawing/2014/main" id="{0F6AA4C2-1F3E-79E4-A183-DB5D018A7E5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28699" y="2580736"/>
              <a:ext cx="642793" cy="642793"/>
            </a:xfrm>
            <a:prstGeom prst="rect">
              <a:avLst/>
            </a:prstGeom>
          </p:spPr>
        </p:pic>
      </p:gr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3943005" y="611634"/>
            <a:ext cx="4305990"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836838"/>
            </a:xfrm>
            <a:prstGeom prst="rect">
              <a:avLst/>
            </a:prstGeom>
            <a:noFill/>
          </p:spPr>
          <p:txBody>
            <a:bodyPr wrap="square" rtlCol="0">
              <a:spAutoFit/>
            </a:bodyPr>
            <a:lstStyle/>
            <a:p>
              <a:pPr algn="ctr"/>
              <a:r>
                <a:rPr lang="ar-MA" sz="4000" dirty="0">
                  <a:solidFill>
                    <a:schemeClr val="bg1"/>
                  </a:solidFill>
                  <a:effectLst>
                    <a:outerShdw blurRad="38100" dist="38100" dir="2700000" algn="tl">
                      <a:srgbClr val="000000">
                        <a:alpha val="43137"/>
                      </a:srgbClr>
                    </a:outerShdw>
                  </a:effectLst>
                  <a:cs typeface="Boahmed Alhour" pitchFamily="2" charset="-78"/>
                </a:rPr>
                <a:t>أهداف اليوم التكويني </a:t>
              </a:r>
            </a:p>
          </p:txBody>
        </p:sp>
      </p:grpSp>
    </p:spTree>
    <p:extLst>
      <p:ext uri="{BB962C8B-B14F-4D97-AF65-F5344CB8AC3E}">
        <p14:creationId xmlns:p14="http://schemas.microsoft.com/office/powerpoint/2010/main" val="335577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1000"/>
                                        <p:tgtEl>
                                          <p:spTgt spid="49"/>
                                        </p:tgtEl>
                                      </p:cBhvr>
                                    </p:animEffect>
                                    <p:anim calcmode="lin" valueType="num">
                                      <p:cBhvr>
                                        <p:cTn id="36" dur="1000" fill="hold"/>
                                        <p:tgtEl>
                                          <p:spTgt spid="49"/>
                                        </p:tgtEl>
                                        <p:attrNameLst>
                                          <p:attrName>ppt_x</p:attrName>
                                        </p:attrNameLst>
                                      </p:cBhvr>
                                      <p:tavLst>
                                        <p:tav tm="0">
                                          <p:val>
                                            <p:strVal val="#ppt_x"/>
                                          </p:val>
                                        </p:tav>
                                        <p:tav tm="100000">
                                          <p:val>
                                            <p:strVal val="#ppt_x"/>
                                          </p:val>
                                        </p:tav>
                                      </p:tavLst>
                                    </p:anim>
                                    <p:anim calcmode="lin" valueType="num">
                                      <p:cBhvr>
                                        <p:cTn id="37"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1000"/>
                                        <p:tgtEl>
                                          <p:spTgt spid="48"/>
                                        </p:tgtEl>
                                      </p:cBhvr>
                                    </p:animEffect>
                                    <p:anim calcmode="lin" valueType="num">
                                      <p:cBhvr>
                                        <p:cTn id="43" dur="1000" fill="hold"/>
                                        <p:tgtEl>
                                          <p:spTgt spid="48"/>
                                        </p:tgtEl>
                                        <p:attrNameLst>
                                          <p:attrName>ppt_x</p:attrName>
                                        </p:attrNameLst>
                                      </p:cBhvr>
                                      <p:tavLst>
                                        <p:tav tm="0">
                                          <p:val>
                                            <p:strVal val="#ppt_x"/>
                                          </p:val>
                                        </p:tav>
                                        <p:tav tm="100000">
                                          <p:val>
                                            <p:strVal val="#ppt_x"/>
                                          </p:val>
                                        </p:tav>
                                      </p:tavLst>
                                    </p:anim>
                                    <p:anim calcmode="lin" valueType="num">
                                      <p:cBhvr>
                                        <p:cTn id="44"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677290" y="2439730"/>
              <a:ext cx="4871442"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8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الكفايات النهائية</a:t>
              </a:r>
            </a:p>
            <a:p>
              <a:pPr algn="ctr" rtl="1">
                <a:spcAft>
                  <a:spcPts val="800"/>
                </a:spcAft>
              </a:pPr>
              <a:r>
                <a:rPr lang="ar-MA" sz="4000" b="1" dirty="0">
                  <a:solidFill>
                    <a:srgbClr val="2B3568"/>
                  </a:solidFill>
                  <a:latin typeface="Abdo Logo" panose="02000500030000020004" pitchFamily="2" charset="-78"/>
                  <a:ea typeface="Calibri" panose="020F0502020204030204" pitchFamily="34" charset="0"/>
                  <a:cs typeface="Boahmed Alhour" pitchFamily="2" charset="-78"/>
                </a:rPr>
                <a:t>مهارة الإنتاج الشفهي</a:t>
              </a:r>
            </a:p>
          </p:txBody>
        </p:sp>
      </p:grpSp>
    </p:spTree>
    <p:extLst>
      <p:ext uri="{BB962C8B-B14F-4D97-AF65-F5344CB8AC3E}">
        <p14:creationId xmlns:p14="http://schemas.microsoft.com/office/powerpoint/2010/main" val="174612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MA" sz="4400" b="1" i="0" u="none" strike="noStrike" kern="1200" cap="none" spc="0" normalizeH="0" baseline="0" noProof="0" dirty="0">
                <a:ln>
                  <a:noFill/>
                </a:ln>
                <a:solidFill>
                  <a:srgbClr val="363F6F"/>
                </a:solidFill>
                <a:effectLst/>
                <a:uLnTx/>
                <a:uFillTx/>
                <a:latin typeface="Calibri" panose="020F0502020204030204"/>
                <a:ea typeface="+mn-ea"/>
                <a:cs typeface="DTP Naskh 4" pitchFamily="2" charset="-78"/>
              </a:rPr>
              <a:t>الورشة الثالثة</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36058" y="5970643"/>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CC01"/>
                </a:solidFill>
                <a:effectLst/>
                <a:uLnTx/>
                <a:uFillTx/>
                <a:latin typeface="Calibri" panose="020F0502020204030204"/>
                <a:ea typeface="+mn-ea"/>
                <a:cs typeface="+mn-cs"/>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117776" y="612793"/>
            <a:ext cx="8104309" cy="1190468"/>
            <a:chOff x="1076122" y="2763824"/>
            <a:chExt cx="49991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1266190" y="2763824"/>
              <a:ext cx="4527832"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FCBF1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691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Boahmed Alhour" pitchFamily="2" charset="-78"/>
                </a:rPr>
                <a:t>تدرج مهارة الإنتاج الشفهي عبر المستويات </a:t>
              </a: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Calibri" panose="020F0502020204030204" pitchFamily="34" charset="0"/>
                </a:rPr>
                <a:t>1 -2 -3</a:t>
              </a:r>
            </a:p>
          </p:txBody>
        </p:sp>
      </p:grpSp>
      <p:sp>
        <p:nvSpPr>
          <p:cNvPr id="6" name="Rectangle : coins arrondis 5">
            <a:extLst>
              <a:ext uri="{FF2B5EF4-FFF2-40B4-BE49-F238E27FC236}">
                <a16:creationId xmlns:a16="http://schemas.microsoft.com/office/drawing/2014/main" id="{81A03ACC-8032-2F1D-AE4E-99D9F146DB29}"/>
              </a:ext>
            </a:extLst>
          </p:cNvPr>
          <p:cNvSpPr/>
          <p:nvPr/>
        </p:nvSpPr>
        <p:spPr>
          <a:xfrm>
            <a:off x="7979180" y="2964434"/>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MA" sz="2400" b="1" dirty="0">
                <a:solidFill>
                  <a:prstClr val="black"/>
                </a:solidFill>
                <a:latin typeface="Calibri" panose="020F0502020204030204" pitchFamily="34" charset="0"/>
                <a:ea typeface="Calibri" panose="020F0502020204030204" pitchFamily="34" charset="0"/>
                <a:cs typeface="Calibri" panose="020F0502020204030204" pitchFamily="34" charset="0"/>
              </a:rPr>
              <a:t>التعليق بجمل بسيطة على صور غير متسلسلة </a:t>
            </a:r>
            <a:endParaRPr lang="fr-FR" sz="24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angle : coins arrondis 6">
            <a:extLst>
              <a:ext uri="{FF2B5EF4-FFF2-40B4-BE49-F238E27FC236}">
                <a16:creationId xmlns:a16="http://schemas.microsoft.com/office/drawing/2014/main" id="{52549677-2EA3-9F3F-B7DA-C5F16E64DD9C}"/>
              </a:ext>
            </a:extLst>
          </p:cNvPr>
          <p:cNvSpPr/>
          <p:nvPr/>
        </p:nvSpPr>
        <p:spPr>
          <a:xfrm>
            <a:off x="8118685" y="2228341"/>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الأول </a:t>
            </a:r>
          </a:p>
        </p:txBody>
      </p:sp>
      <p:sp>
        <p:nvSpPr>
          <p:cNvPr id="8" name="Rectangle : coins arrondis 7">
            <a:extLst>
              <a:ext uri="{FF2B5EF4-FFF2-40B4-BE49-F238E27FC236}">
                <a16:creationId xmlns:a16="http://schemas.microsoft.com/office/drawing/2014/main" id="{6ED60A32-8092-8FA7-3344-1E2F158924FA}"/>
              </a:ext>
            </a:extLst>
          </p:cNvPr>
          <p:cNvSpPr/>
          <p:nvPr/>
        </p:nvSpPr>
        <p:spPr>
          <a:xfrm>
            <a:off x="4219522" y="2992597"/>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MA" sz="2400" b="1" dirty="0">
                <a:solidFill>
                  <a:prstClr val="black"/>
                </a:solidFill>
                <a:latin typeface="Calibri" panose="020F0502020204030204" pitchFamily="34" charset="0"/>
                <a:ea typeface="Calibri" panose="020F0502020204030204" pitchFamily="34" charset="0"/>
                <a:cs typeface="Calibri" panose="020F0502020204030204" pitchFamily="34" charset="0"/>
              </a:rPr>
              <a:t>التعليق بجمل بسيطة على صور متسلسلة </a:t>
            </a:r>
            <a:endParaRPr lang="fr-FR" sz="24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 coins arrondis 9">
            <a:extLst>
              <a:ext uri="{FF2B5EF4-FFF2-40B4-BE49-F238E27FC236}">
                <a16:creationId xmlns:a16="http://schemas.microsoft.com/office/drawing/2014/main" id="{DD9FCBD3-7BE1-4C67-9B83-7E17DA599CA1}"/>
              </a:ext>
            </a:extLst>
          </p:cNvPr>
          <p:cNvSpPr/>
          <p:nvPr/>
        </p:nvSpPr>
        <p:spPr>
          <a:xfrm>
            <a:off x="4460489" y="2211068"/>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الثاني</a:t>
            </a:r>
          </a:p>
        </p:txBody>
      </p:sp>
      <p:sp>
        <p:nvSpPr>
          <p:cNvPr id="11" name="Rectangle : coins arrondis 10">
            <a:extLst>
              <a:ext uri="{FF2B5EF4-FFF2-40B4-BE49-F238E27FC236}">
                <a16:creationId xmlns:a16="http://schemas.microsoft.com/office/drawing/2014/main" id="{F22B1268-1882-A459-5D8F-E2CF3EE52555}"/>
              </a:ext>
            </a:extLst>
          </p:cNvPr>
          <p:cNvSpPr/>
          <p:nvPr/>
        </p:nvSpPr>
        <p:spPr>
          <a:xfrm>
            <a:off x="316596" y="2979108"/>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MA" sz="2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سرد حكاية قصيرة اعتمادا على صور متسلسلة</a:t>
            </a:r>
          </a:p>
        </p:txBody>
      </p:sp>
      <p:sp>
        <p:nvSpPr>
          <p:cNvPr id="12" name="Rectangle : coins arrondis 11">
            <a:extLst>
              <a:ext uri="{FF2B5EF4-FFF2-40B4-BE49-F238E27FC236}">
                <a16:creationId xmlns:a16="http://schemas.microsoft.com/office/drawing/2014/main" id="{479EACE2-3487-DEED-D763-7CEF664A82FC}"/>
              </a:ext>
            </a:extLst>
          </p:cNvPr>
          <p:cNvSpPr/>
          <p:nvPr/>
        </p:nvSpPr>
        <p:spPr>
          <a:xfrm>
            <a:off x="496596" y="2230964"/>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الثالث </a:t>
            </a:r>
          </a:p>
        </p:txBody>
      </p:sp>
    </p:spTree>
    <p:extLst>
      <p:ext uri="{BB962C8B-B14F-4D97-AF65-F5344CB8AC3E}">
        <p14:creationId xmlns:p14="http://schemas.microsoft.com/office/powerpoint/2010/main" val="2601102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1000"/>
                                        <p:tgtEl>
                                          <p:spTgt spid="8"/>
                                        </p:tgtEl>
                                      </p:cBhvr>
                                    </p:animEffect>
                                    <p:anim calcmode="lin" valueType="num">
                                      <p:cBhvr>
                                        <p:cTn id="57" dur="1000" fill="hold"/>
                                        <p:tgtEl>
                                          <p:spTgt spid="8"/>
                                        </p:tgtEl>
                                        <p:attrNameLst>
                                          <p:attrName>ppt_x</p:attrName>
                                        </p:attrNameLst>
                                      </p:cBhvr>
                                      <p:tavLst>
                                        <p:tav tm="0">
                                          <p:val>
                                            <p:strVal val="#ppt_x"/>
                                          </p:val>
                                        </p:tav>
                                        <p:tav tm="100000">
                                          <p:val>
                                            <p:strVal val="#ppt_x"/>
                                          </p:val>
                                        </p:tav>
                                      </p:tavLst>
                                    </p:anim>
                                    <p:anim calcmode="lin" valueType="num">
                                      <p:cBhvr>
                                        <p:cTn id="5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1000"/>
                                        <p:tgtEl>
                                          <p:spTgt spid="12"/>
                                        </p:tgtEl>
                                      </p:cBhvr>
                                    </p:animEffect>
                                    <p:anim calcmode="lin" valueType="num">
                                      <p:cBhvr>
                                        <p:cTn id="64" dur="1000" fill="hold"/>
                                        <p:tgtEl>
                                          <p:spTgt spid="12"/>
                                        </p:tgtEl>
                                        <p:attrNameLst>
                                          <p:attrName>ppt_x</p:attrName>
                                        </p:attrNameLst>
                                      </p:cBhvr>
                                      <p:tavLst>
                                        <p:tav tm="0">
                                          <p:val>
                                            <p:strVal val="#ppt_x"/>
                                          </p:val>
                                        </p:tav>
                                        <p:tav tm="100000">
                                          <p:val>
                                            <p:strVal val="#ppt_x"/>
                                          </p:val>
                                        </p:tav>
                                      </p:tavLst>
                                    </p:anim>
                                    <p:anim calcmode="lin" valueType="num">
                                      <p:cBhvr>
                                        <p:cTn id="6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1000"/>
                                        <p:tgtEl>
                                          <p:spTgt spid="11"/>
                                        </p:tgtEl>
                                      </p:cBhvr>
                                    </p:animEffect>
                                    <p:anim calcmode="lin" valueType="num">
                                      <p:cBhvr>
                                        <p:cTn id="71" dur="1000" fill="hold"/>
                                        <p:tgtEl>
                                          <p:spTgt spid="11"/>
                                        </p:tgtEl>
                                        <p:attrNameLst>
                                          <p:attrName>ppt_x</p:attrName>
                                        </p:attrNameLst>
                                      </p:cBhvr>
                                      <p:tavLst>
                                        <p:tav tm="0">
                                          <p:val>
                                            <p:strVal val="#ppt_x"/>
                                          </p:val>
                                        </p:tav>
                                        <p:tav tm="100000">
                                          <p:val>
                                            <p:strVal val="#ppt_x"/>
                                          </p:val>
                                        </p:tav>
                                      </p:tavLst>
                                    </p:anim>
                                    <p:anim calcmode="lin" valueType="num">
                                      <p:cBhvr>
                                        <p:cTn id="7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animBg="1"/>
      <p:bldP spid="7" grpId="0" animBg="1"/>
      <p:bldP spid="8" grpId="0" animBg="1"/>
      <p:bldP spid="10" grpId="0" animBg="1"/>
      <p:bldP spid="11"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أولا : إطار التقويم</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3460044" y="290869"/>
            <a:ext cx="5271911"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1838"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70B1B6"/>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mj-cs"/>
                </a:rPr>
                <a:t>2. </a:t>
              </a:r>
              <a:r>
                <a:rPr lang="ar-MA" sz="3200" dirty="0">
                  <a:solidFill>
                    <a:schemeClr val="bg1"/>
                  </a:solidFill>
                  <a:effectLst>
                    <a:outerShdw blurRad="38100" dist="38100" dir="2700000" algn="tl">
                      <a:srgbClr val="000000">
                        <a:alpha val="43137"/>
                      </a:srgbClr>
                    </a:outerShdw>
                  </a:effectLst>
                  <a:cs typeface="Boahmed Alhour" pitchFamily="2" charset="-78"/>
                </a:rPr>
                <a:t>رائز التحدث المستوى الأول </a:t>
              </a:r>
            </a:p>
          </p:txBody>
        </p:sp>
      </p:grpSp>
      <p:pic>
        <p:nvPicPr>
          <p:cNvPr id="3" name="Image 2">
            <a:extLst>
              <a:ext uri="{FF2B5EF4-FFF2-40B4-BE49-F238E27FC236}">
                <a16:creationId xmlns:a16="http://schemas.microsoft.com/office/drawing/2014/main" id="{D3BDB978-4B26-794A-369F-5CFA1C0D10EE}"/>
              </a:ext>
            </a:extLst>
          </p:cNvPr>
          <p:cNvPicPr>
            <a:picLocks noChangeAspect="1"/>
          </p:cNvPicPr>
          <p:nvPr/>
        </p:nvPicPr>
        <p:blipFill>
          <a:blip r:embed="rId3"/>
          <a:stretch>
            <a:fillRect/>
          </a:stretch>
        </p:blipFill>
        <p:spPr>
          <a:xfrm>
            <a:off x="802385" y="1735082"/>
            <a:ext cx="10153450" cy="4210055"/>
          </a:xfrm>
          <a:prstGeom prst="rect">
            <a:avLst/>
          </a:prstGeom>
          <a:ln>
            <a:noFill/>
          </a:ln>
          <a:effectLst/>
        </p:spPr>
      </p:pic>
      <p:pic>
        <p:nvPicPr>
          <p:cNvPr id="2" name="Google Shape;124;p18" descr="Ministère de l'Éducation nationale, du préscolaire &amp; des Sports">
            <a:extLst>
              <a:ext uri="{FF2B5EF4-FFF2-40B4-BE49-F238E27FC236}">
                <a16:creationId xmlns:a16="http://schemas.microsoft.com/office/drawing/2014/main" id="{CEABFFA0-F54F-8963-2C9D-BD9299105B9A}"/>
              </a:ext>
            </a:extLst>
          </p:cNvPr>
          <p:cNvPicPr preferRelativeResize="0"/>
          <p:nvPr/>
        </p:nvPicPr>
        <p:blipFill rotWithShape="1">
          <a:blip r:embed="rId4">
            <a:alphaModFix/>
          </a:blip>
          <a:srcRect/>
          <a:stretch/>
        </p:blipFill>
        <p:spPr>
          <a:xfrm>
            <a:off x="237670" y="6056506"/>
            <a:ext cx="1300360" cy="399588"/>
          </a:xfrm>
          <a:prstGeom prst="rect">
            <a:avLst/>
          </a:prstGeom>
          <a:noFill/>
          <a:ln>
            <a:noFill/>
          </a:ln>
        </p:spPr>
      </p:pic>
    </p:spTree>
    <p:extLst>
      <p:ext uri="{BB962C8B-B14F-4D97-AF65-F5344CB8AC3E}">
        <p14:creationId xmlns:p14="http://schemas.microsoft.com/office/powerpoint/2010/main" val="3511635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1000"/>
                                        <p:tgtEl>
                                          <p:spTgt spid="63"/>
                                        </p:tgtEl>
                                      </p:cBhvr>
                                    </p:animEffect>
                                    <p:anim calcmode="lin" valueType="num">
                                      <p:cBhvr>
                                        <p:cTn id="24" dur="1000" fill="hold"/>
                                        <p:tgtEl>
                                          <p:spTgt spid="63"/>
                                        </p:tgtEl>
                                        <p:attrNameLst>
                                          <p:attrName>ppt_x</p:attrName>
                                        </p:attrNameLst>
                                      </p:cBhvr>
                                      <p:tavLst>
                                        <p:tav tm="0">
                                          <p:val>
                                            <p:strVal val="#ppt_x"/>
                                          </p:val>
                                        </p:tav>
                                        <p:tav tm="100000">
                                          <p:val>
                                            <p:strVal val="#ppt_x"/>
                                          </p:val>
                                        </p:tav>
                                      </p:tavLst>
                                    </p:anim>
                                    <p:anim calcmode="lin" valueType="num">
                                      <p:cBhvr>
                                        <p:cTn id="25"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42"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أولا : إطار التقويم</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pic>
        <p:nvPicPr>
          <p:cNvPr id="3" name="Image 2">
            <a:extLst>
              <a:ext uri="{FF2B5EF4-FFF2-40B4-BE49-F238E27FC236}">
                <a16:creationId xmlns:a16="http://schemas.microsoft.com/office/drawing/2014/main" id="{FA12B850-AD2F-416C-A6DB-4E99F5F8B8DC}"/>
              </a:ext>
            </a:extLst>
          </p:cNvPr>
          <p:cNvPicPr>
            <a:picLocks noChangeAspect="1"/>
          </p:cNvPicPr>
          <p:nvPr/>
        </p:nvPicPr>
        <p:blipFill>
          <a:blip r:embed="rId3"/>
          <a:stretch>
            <a:fillRect/>
          </a:stretch>
        </p:blipFill>
        <p:spPr>
          <a:xfrm>
            <a:off x="1241135" y="1579682"/>
            <a:ext cx="9709730" cy="4639890"/>
          </a:xfrm>
          <a:prstGeom prst="rect">
            <a:avLst/>
          </a:prstGeom>
          <a:ln>
            <a:noFill/>
          </a:ln>
          <a:effectLst/>
        </p:spPr>
      </p:pic>
      <p:grpSp>
        <p:nvGrpSpPr>
          <p:cNvPr id="2" name="Groupe 1">
            <a:extLst>
              <a:ext uri="{FF2B5EF4-FFF2-40B4-BE49-F238E27FC236}">
                <a16:creationId xmlns:a16="http://schemas.microsoft.com/office/drawing/2014/main" id="{1D787387-D757-4FA7-6E17-8F2939B3835D}"/>
              </a:ext>
            </a:extLst>
          </p:cNvPr>
          <p:cNvGrpSpPr/>
          <p:nvPr/>
        </p:nvGrpSpPr>
        <p:grpSpPr>
          <a:xfrm>
            <a:off x="3460044" y="290869"/>
            <a:ext cx="5271911" cy="1190468"/>
            <a:chOff x="964283" y="2762454"/>
            <a:chExt cx="5132576" cy="1407329"/>
          </a:xfrm>
        </p:grpSpPr>
        <p:sp>
          <p:nvSpPr>
            <p:cNvPr id="4" name="Forme libre : forme 3">
              <a:extLst>
                <a:ext uri="{FF2B5EF4-FFF2-40B4-BE49-F238E27FC236}">
                  <a16:creationId xmlns:a16="http://schemas.microsoft.com/office/drawing/2014/main" id="{27ABB9D2-9AD7-828E-AC0A-1C4A9ABCB729}"/>
                </a:ext>
              </a:extLst>
            </p:cNvPr>
            <p:cNvSpPr/>
            <p:nvPr/>
          </p:nvSpPr>
          <p:spPr>
            <a:xfrm rot="261352" flipH="1" flipV="1">
              <a:off x="981838"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70B1B6"/>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5" name="ZoneTexte 4">
              <a:extLst>
                <a:ext uri="{FF2B5EF4-FFF2-40B4-BE49-F238E27FC236}">
                  <a16:creationId xmlns:a16="http://schemas.microsoft.com/office/drawing/2014/main" id="{E98D4A3E-4757-CE49-43DD-5564AA993E1B}"/>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mj-cs"/>
                </a:rPr>
                <a:t>2. </a:t>
              </a:r>
              <a:r>
                <a:rPr lang="ar-MA" sz="3200" dirty="0">
                  <a:solidFill>
                    <a:schemeClr val="bg1"/>
                  </a:solidFill>
                  <a:effectLst>
                    <a:outerShdw blurRad="38100" dist="38100" dir="2700000" algn="tl">
                      <a:srgbClr val="000000">
                        <a:alpha val="43137"/>
                      </a:srgbClr>
                    </a:outerShdw>
                  </a:effectLst>
                  <a:cs typeface="Boahmed Alhour" pitchFamily="2" charset="-78"/>
                </a:rPr>
                <a:t>رائز التحدث المستوى الثاني </a:t>
              </a:r>
            </a:p>
          </p:txBody>
        </p:sp>
      </p:grpSp>
      <p:pic>
        <p:nvPicPr>
          <p:cNvPr id="6" name="Google Shape;124;p18" descr="Ministère de l'Éducation nationale, du préscolaire &amp; des Sports">
            <a:extLst>
              <a:ext uri="{FF2B5EF4-FFF2-40B4-BE49-F238E27FC236}">
                <a16:creationId xmlns:a16="http://schemas.microsoft.com/office/drawing/2014/main" id="{A30D6627-9B8D-1D0B-65A6-300418D0BC4D}"/>
              </a:ext>
            </a:extLst>
          </p:cNvPr>
          <p:cNvPicPr preferRelativeResize="0"/>
          <p:nvPr/>
        </p:nvPicPr>
        <p:blipFill rotWithShape="1">
          <a:blip r:embed="rId4">
            <a:alphaModFix/>
          </a:blip>
          <a:srcRect/>
          <a:stretch/>
        </p:blipFill>
        <p:spPr>
          <a:xfrm>
            <a:off x="237670" y="6056506"/>
            <a:ext cx="1300360" cy="399588"/>
          </a:xfrm>
          <a:prstGeom prst="rect">
            <a:avLst/>
          </a:prstGeom>
          <a:noFill/>
          <a:ln>
            <a:noFill/>
          </a:ln>
        </p:spPr>
      </p:pic>
    </p:spTree>
    <p:extLst>
      <p:ext uri="{BB962C8B-B14F-4D97-AF65-F5344CB8AC3E}">
        <p14:creationId xmlns:p14="http://schemas.microsoft.com/office/powerpoint/2010/main" val="2838893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42" presetClass="entr" presetSubtype="0"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أولا : إطار التقويم</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237670" y="6056506"/>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pic>
        <p:nvPicPr>
          <p:cNvPr id="3" name="Image 2">
            <a:extLst>
              <a:ext uri="{FF2B5EF4-FFF2-40B4-BE49-F238E27FC236}">
                <a16:creationId xmlns:a16="http://schemas.microsoft.com/office/drawing/2014/main" id="{98E57FBE-B14B-D1CF-3865-D990EF564C0D}"/>
              </a:ext>
            </a:extLst>
          </p:cNvPr>
          <p:cNvPicPr>
            <a:picLocks noChangeAspect="1"/>
          </p:cNvPicPr>
          <p:nvPr/>
        </p:nvPicPr>
        <p:blipFill rotWithShape="1">
          <a:blip r:embed="rId4"/>
          <a:srcRect t="29480" b="-1"/>
          <a:stretch/>
        </p:blipFill>
        <p:spPr>
          <a:xfrm>
            <a:off x="3752956" y="1689569"/>
            <a:ext cx="4686089" cy="4496450"/>
          </a:xfrm>
          <a:prstGeom prst="rect">
            <a:avLst/>
          </a:prstGeom>
          <a:ln>
            <a:noFill/>
          </a:ln>
          <a:effectLst/>
        </p:spPr>
      </p:pic>
      <p:grpSp>
        <p:nvGrpSpPr>
          <p:cNvPr id="2" name="Groupe 1">
            <a:extLst>
              <a:ext uri="{FF2B5EF4-FFF2-40B4-BE49-F238E27FC236}">
                <a16:creationId xmlns:a16="http://schemas.microsoft.com/office/drawing/2014/main" id="{1928369F-3038-64EB-F2E0-0858E613268A}"/>
              </a:ext>
            </a:extLst>
          </p:cNvPr>
          <p:cNvGrpSpPr/>
          <p:nvPr/>
        </p:nvGrpSpPr>
        <p:grpSpPr>
          <a:xfrm>
            <a:off x="3460044" y="290869"/>
            <a:ext cx="5271911" cy="1190468"/>
            <a:chOff x="964283" y="2762454"/>
            <a:chExt cx="5132576" cy="1407329"/>
          </a:xfrm>
        </p:grpSpPr>
        <p:sp>
          <p:nvSpPr>
            <p:cNvPr id="4" name="Forme libre : forme 3">
              <a:extLst>
                <a:ext uri="{FF2B5EF4-FFF2-40B4-BE49-F238E27FC236}">
                  <a16:creationId xmlns:a16="http://schemas.microsoft.com/office/drawing/2014/main" id="{1D55BAB7-ABFE-7406-591D-9B358B1925B1}"/>
                </a:ext>
              </a:extLst>
            </p:cNvPr>
            <p:cNvSpPr/>
            <p:nvPr/>
          </p:nvSpPr>
          <p:spPr>
            <a:xfrm rot="261352" flipH="1" flipV="1">
              <a:off x="981838"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70B1B6"/>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5" name="ZoneTexte 4">
              <a:extLst>
                <a:ext uri="{FF2B5EF4-FFF2-40B4-BE49-F238E27FC236}">
                  <a16:creationId xmlns:a16="http://schemas.microsoft.com/office/drawing/2014/main" id="{E1F79E65-DD3C-79F7-006D-FC562BB76A4E}"/>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mj-cs"/>
                </a:rPr>
                <a:t>2. </a:t>
              </a:r>
              <a:r>
                <a:rPr lang="ar-MA" sz="3200" dirty="0">
                  <a:solidFill>
                    <a:schemeClr val="bg1"/>
                  </a:solidFill>
                  <a:effectLst>
                    <a:outerShdw blurRad="38100" dist="38100" dir="2700000" algn="tl">
                      <a:srgbClr val="000000">
                        <a:alpha val="43137"/>
                      </a:srgbClr>
                    </a:outerShdw>
                  </a:effectLst>
                  <a:cs typeface="Boahmed Alhour" pitchFamily="2" charset="-78"/>
                </a:rPr>
                <a:t>رائز التحدث المستوى الثالث </a:t>
              </a:r>
            </a:p>
          </p:txBody>
        </p:sp>
      </p:grpSp>
    </p:spTree>
    <p:extLst>
      <p:ext uri="{BB962C8B-B14F-4D97-AF65-F5344CB8AC3E}">
        <p14:creationId xmlns:p14="http://schemas.microsoft.com/office/powerpoint/2010/main" val="190653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anim calcmode="lin" valueType="num">
                                      <p:cBhvr>
                                        <p:cTn id="36" dur="1000" fill="hold"/>
                                        <p:tgtEl>
                                          <p:spTgt spid="3"/>
                                        </p:tgtEl>
                                        <p:attrNameLst>
                                          <p:attrName>ppt_x</p:attrName>
                                        </p:attrNameLst>
                                      </p:cBhvr>
                                      <p:tavLst>
                                        <p:tav tm="0">
                                          <p:val>
                                            <p:strVal val="#ppt_x"/>
                                          </p:val>
                                        </p:tav>
                                        <p:tav tm="100000">
                                          <p:val>
                                            <p:strVal val="#ppt_x"/>
                                          </p:val>
                                        </p:tav>
                                      </p:tavLst>
                                    </p:anim>
                                    <p:anim calcmode="lin" valueType="num">
                                      <p:cBhvr>
                                        <p:cTn id="3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MA" sz="4400" b="1" i="0" u="none" strike="noStrike" kern="1200" cap="none" spc="0" normalizeH="0" baseline="0" noProof="0" dirty="0">
                <a:ln>
                  <a:noFill/>
                </a:ln>
                <a:solidFill>
                  <a:srgbClr val="363F6F"/>
                </a:solidFill>
                <a:effectLst/>
                <a:uLnTx/>
                <a:uFillTx/>
                <a:latin typeface="Calibri" panose="020F0502020204030204"/>
                <a:ea typeface="+mn-ea"/>
                <a:cs typeface="DTP Naskh 4" pitchFamily="2" charset="-78"/>
              </a:rPr>
              <a:t>الورشة الثالثة</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36058" y="5970643"/>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43374"/>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CC01"/>
                </a:solidFill>
                <a:effectLst/>
                <a:uLnTx/>
                <a:uFillTx/>
                <a:latin typeface="Calibri" panose="020F0502020204030204"/>
                <a:ea typeface="+mn-ea"/>
                <a:cs typeface="+mn-cs"/>
              </a:endParaRPr>
            </a:p>
          </p:txBody>
        </p:sp>
      </p:grpSp>
      <p:sp>
        <p:nvSpPr>
          <p:cNvPr id="6" name="Rectangle : coins arrondis 5">
            <a:extLst>
              <a:ext uri="{FF2B5EF4-FFF2-40B4-BE49-F238E27FC236}">
                <a16:creationId xmlns:a16="http://schemas.microsoft.com/office/drawing/2014/main" id="{81A03ACC-8032-2F1D-AE4E-99D9F146DB29}"/>
              </a:ext>
            </a:extLst>
          </p:cNvPr>
          <p:cNvSpPr/>
          <p:nvPr/>
        </p:nvSpPr>
        <p:spPr>
          <a:xfrm>
            <a:off x="7979180" y="2905819"/>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lnSpc>
                <a:spcPct val="150000"/>
              </a:lnSpc>
              <a:buFont typeface="+mj-lt"/>
              <a:buAutoNum type="arabicPeriod"/>
            </a:pP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أخذ الكلمة للشرح والتفسير</a:t>
            </a:r>
            <a:endParaRPr lang="fr-FR" sz="20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marL="457200" indent="-457200" algn="r" rtl="1">
              <a:lnSpc>
                <a:spcPct val="150000"/>
              </a:lnSpc>
              <a:buFont typeface="+mj-lt"/>
              <a:buAutoNum type="arabicPeriod"/>
            </a:pP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أخذ الكلمة للحجاج وإبداء الرأي.</a:t>
            </a:r>
            <a:endParaRPr lang="fr-FR" sz="20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angle : coins arrondis 6">
            <a:extLst>
              <a:ext uri="{FF2B5EF4-FFF2-40B4-BE49-F238E27FC236}">
                <a16:creationId xmlns:a16="http://schemas.microsoft.com/office/drawing/2014/main" id="{52549677-2EA3-9F3F-B7DA-C5F16E64DD9C}"/>
              </a:ext>
            </a:extLst>
          </p:cNvPr>
          <p:cNvSpPr/>
          <p:nvPr/>
        </p:nvSpPr>
        <p:spPr>
          <a:xfrm>
            <a:off x="8118685" y="2169726"/>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الرابع </a:t>
            </a:r>
          </a:p>
        </p:txBody>
      </p:sp>
      <p:sp>
        <p:nvSpPr>
          <p:cNvPr id="8" name="Rectangle : coins arrondis 7">
            <a:extLst>
              <a:ext uri="{FF2B5EF4-FFF2-40B4-BE49-F238E27FC236}">
                <a16:creationId xmlns:a16="http://schemas.microsoft.com/office/drawing/2014/main" id="{6ED60A32-8092-8FA7-3344-1E2F158924FA}"/>
              </a:ext>
            </a:extLst>
          </p:cNvPr>
          <p:cNvSpPr/>
          <p:nvPr/>
        </p:nvSpPr>
        <p:spPr>
          <a:xfrm>
            <a:off x="4124703" y="2933982"/>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lnSpc>
                <a:spcPct val="150000"/>
              </a:lnSpc>
              <a:buFont typeface="+mj-lt"/>
              <a:buAutoNum type="arabicPeriod"/>
            </a:pP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أخذ الكلمة والتحدث باسترسال  للشرح والتفسير. </a:t>
            </a:r>
          </a:p>
          <a:p>
            <a:pPr marL="457200" indent="-457200" algn="r" rtl="1">
              <a:lnSpc>
                <a:spcPct val="150000"/>
              </a:lnSpc>
              <a:buFont typeface="+mj-lt"/>
              <a:buAutoNum type="arabicPeriod"/>
            </a:pP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أخذ الكلمة والتحدث باسترسال للحجاج وإبداء الرأي. </a:t>
            </a:r>
            <a:endParaRPr lang="fr-FR" sz="20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 coins arrondis 9">
            <a:extLst>
              <a:ext uri="{FF2B5EF4-FFF2-40B4-BE49-F238E27FC236}">
                <a16:creationId xmlns:a16="http://schemas.microsoft.com/office/drawing/2014/main" id="{DD9FCBD3-7BE1-4C67-9B83-7E17DA599CA1}"/>
              </a:ext>
            </a:extLst>
          </p:cNvPr>
          <p:cNvSpPr/>
          <p:nvPr/>
        </p:nvSpPr>
        <p:spPr>
          <a:xfrm>
            <a:off x="4327888" y="2098773"/>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MA" sz="2800" b="1" dirty="0">
                <a:solidFill>
                  <a:srgbClr val="2B3568"/>
                </a:solidFill>
                <a:latin typeface="Calibri" panose="020F0502020204030204"/>
                <a:cs typeface="Boahmed Alhour" pitchFamily="2" charset="-78"/>
              </a:rPr>
              <a:t>المستوى الخامس</a:t>
            </a:r>
            <a:endPar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endParaRPr>
          </a:p>
        </p:txBody>
      </p:sp>
      <p:sp>
        <p:nvSpPr>
          <p:cNvPr id="11" name="Rectangle : coins arrondis 10">
            <a:extLst>
              <a:ext uri="{FF2B5EF4-FFF2-40B4-BE49-F238E27FC236}">
                <a16:creationId xmlns:a16="http://schemas.microsoft.com/office/drawing/2014/main" id="{F22B1268-1882-A459-5D8F-E2CF3EE52555}"/>
              </a:ext>
            </a:extLst>
          </p:cNvPr>
          <p:cNvSpPr/>
          <p:nvPr/>
        </p:nvSpPr>
        <p:spPr>
          <a:xfrm>
            <a:off x="316596" y="2891972"/>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lnSpc>
                <a:spcPct val="150000"/>
              </a:lnSpc>
              <a:buFont typeface="+mj-lt"/>
              <a:buAutoNum type="arabicPeriod"/>
            </a:pP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أخذ الكلمة والتحدث باسترسال  للشرح والتفسير. </a:t>
            </a:r>
          </a:p>
          <a:p>
            <a:pPr marL="457200" indent="-457200" algn="r" rtl="1">
              <a:lnSpc>
                <a:spcPct val="150000"/>
              </a:lnSpc>
              <a:buFont typeface="+mj-lt"/>
              <a:buAutoNum type="arabicPeriod"/>
            </a:pP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أخذ الكلمة والتحدث باسترسال للحجاج وإبداء الرأي. </a:t>
            </a:r>
            <a:endParaRPr lang="fr-FR" sz="20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Rectangle : coins arrondis 11">
            <a:extLst>
              <a:ext uri="{FF2B5EF4-FFF2-40B4-BE49-F238E27FC236}">
                <a16:creationId xmlns:a16="http://schemas.microsoft.com/office/drawing/2014/main" id="{479EACE2-3487-DEED-D763-7CEF664A82FC}"/>
              </a:ext>
            </a:extLst>
          </p:cNvPr>
          <p:cNvSpPr/>
          <p:nvPr/>
        </p:nvSpPr>
        <p:spPr>
          <a:xfrm>
            <a:off x="496596" y="2054407"/>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MA" sz="2800" b="1" dirty="0">
                <a:solidFill>
                  <a:srgbClr val="2B3568"/>
                </a:solidFill>
                <a:latin typeface="Calibri" panose="020F0502020204030204"/>
                <a:cs typeface="Boahmed Alhour" pitchFamily="2" charset="-78"/>
              </a:rPr>
              <a:t>المستوى السادس </a:t>
            </a:r>
          </a:p>
        </p:txBody>
      </p:sp>
      <p:grpSp>
        <p:nvGrpSpPr>
          <p:cNvPr id="2" name="Groupe 1">
            <a:extLst>
              <a:ext uri="{FF2B5EF4-FFF2-40B4-BE49-F238E27FC236}">
                <a16:creationId xmlns:a16="http://schemas.microsoft.com/office/drawing/2014/main" id="{A4EC4067-5025-BD1B-14E2-D37231DDCF8F}"/>
              </a:ext>
            </a:extLst>
          </p:cNvPr>
          <p:cNvGrpSpPr/>
          <p:nvPr/>
        </p:nvGrpSpPr>
        <p:grpSpPr>
          <a:xfrm>
            <a:off x="2117776" y="612793"/>
            <a:ext cx="8104309" cy="1190468"/>
            <a:chOff x="1076122" y="2763824"/>
            <a:chExt cx="4999176" cy="1407329"/>
          </a:xfrm>
        </p:grpSpPr>
        <p:sp>
          <p:nvSpPr>
            <p:cNvPr id="3" name="Forme libre : forme 2">
              <a:extLst>
                <a:ext uri="{FF2B5EF4-FFF2-40B4-BE49-F238E27FC236}">
                  <a16:creationId xmlns:a16="http://schemas.microsoft.com/office/drawing/2014/main" id="{F12C3161-2162-207E-E8A8-433C4C9E5FA0}"/>
                </a:ext>
              </a:extLst>
            </p:cNvPr>
            <p:cNvSpPr/>
            <p:nvPr/>
          </p:nvSpPr>
          <p:spPr>
            <a:xfrm rot="261352" flipH="1" flipV="1">
              <a:off x="1266190" y="2763824"/>
              <a:ext cx="4527832"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FCBF1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ZoneTexte 3">
              <a:extLst>
                <a:ext uri="{FF2B5EF4-FFF2-40B4-BE49-F238E27FC236}">
                  <a16:creationId xmlns:a16="http://schemas.microsoft.com/office/drawing/2014/main" id="{EE837E0C-B383-64B9-0E6C-E0A8594D11D5}"/>
                </a:ext>
              </a:extLst>
            </p:cNvPr>
            <p:cNvSpPr txBox="1"/>
            <p:nvPr/>
          </p:nvSpPr>
          <p:spPr>
            <a:xfrm>
              <a:off x="1076122" y="3154383"/>
              <a:ext cx="4999176" cy="691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Boahmed Alhour" pitchFamily="2" charset="-78"/>
                </a:rPr>
                <a:t>تدرج مهارة الإنتاج الشفهي عبر المستويات </a:t>
              </a: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Calibri" panose="020F0502020204030204" pitchFamily="34" charset="0"/>
                </a:rPr>
                <a:t>4 -5 -6</a:t>
              </a:r>
            </a:p>
          </p:txBody>
        </p:sp>
      </p:grpSp>
    </p:spTree>
    <p:extLst>
      <p:ext uri="{BB962C8B-B14F-4D97-AF65-F5344CB8AC3E}">
        <p14:creationId xmlns:p14="http://schemas.microsoft.com/office/powerpoint/2010/main" val="154259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1000"/>
                                        <p:tgtEl>
                                          <p:spTgt spid="8"/>
                                        </p:tgtEl>
                                      </p:cBhvr>
                                    </p:animEffect>
                                    <p:anim calcmode="lin" valueType="num">
                                      <p:cBhvr>
                                        <p:cTn id="57" dur="1000" fill="hold"/>
                                        <p:tgtEl>
                                          <p:spTgt spid="8"/>
                                        </p:tgtEl>
                                        <p:attrNameLst>
                                          <p:attrName>ppt_x</p:attrName>
                                        </p:attrNameLst>
                                      </p:cBhvr>
                                      <p:tavLst>
                                        <p:tav tm="0">
                                          <p:val>
                                            <p:strVal val="#ppt_x"/>
                                          </p:val>
                                        </p:tav>
                                        <p:tav tm="100000">
                                          <p:val>
                                            <p:strVal val="#ppt_x"/>
                                          </p:val>
                                        </p:tav>
                                      </p:tavLst>
                                    </p:anim>
                                    <p:anim calcmode="lin" valueType="num">
                                      <p:cBhvr>
                                        <p:cTn id="5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1000"/>
                                        <p:tgtEl>
                                          <p:spTgt spid="12"/>
                                        </p:tgtEl>
                                      </p:cBhvr>
                                    </p:animEffect>
                                    <p:anim calcmode="lin" valueType="num">
                                      <p:cBhvr>
                                        <p:cTn id="64" dur="1000" fill="hold"/>
                                        <p:tgtEl>
                                          <p:spTgt spid="12"/>
                                        </p:tgtEl>
                                        <p:attrNameLst>
                                          <p:attrName>ppt_x</p:attrName>
                                        </p:attrNameLst>
                                      </p:cBhvr>
                                      <p:tavLst>
                                        <p:tav tm="0">
                                          <p:val>
                                            <p:strVal val="#ppt_x"/>
                                          </p:val>
                                        </p:tav>
                                        <p:tav tm="100000">
                                          <p:val>
                                            <p:strVal val="#ppt_x"/>
                                          </p:val>
                                        </p:tav>
                                      </p:tavLst>
                                    </p:anim>
                                    <p:anim calcmode="lin" valueType="num">
                                      <p:cBhvr>
                                        <p:cTn id="6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1000"/>
                                        <p:tgtEl>
                                          <p:spTgt spid="11"/>
                                        </p:tgtEl>
                                      </p:cBhvr>
                                    </p:animEffect>
                                    <p:anim calcmode="lin" valueType="num">
                                      <p:cBhvr>
                                        <p:cTn id="71" dur="1000" fill="hold"/>
                                        <p:tgtEl>
                                          <p:spTgt spid="11"/>
                                        </p:tgtEl>
                                        <p:attrNameLst>
                                          <p:attrName>ppt_x</p:attrName>
                                        </p:attrNameLst>
                                      </p:cBhvr>
                                      <p:tavLst>
                                        <p:tav tm="0">
                                          <p:val>
                                            <p:strVal val="#ppt_x"/>
                                          </p:val>
                                        </p:tav>
                                        <p:tav tm="100000">
                                          <p:val>
                                            <p:strVal val="#ppt_x"/>
                                          </p:val>
                                        </p:tav>
                                      </p:tavLst>
                                    </p:anim>
                                    <p:anim calcmode="lin" valueType="num">
                                      <p:cBhvr>
                                        <p:cTn id="7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animBg="1"/>
      <p:bldP spid="7" grpId="0" animBg="1"/>
      <p:bldP spid="8" grpId="0" animBg="1"/>
      <p:bldP spid="10" grpId="0" animBg="1"/>
      <p:bldP spid="11" grpId="0" animBg="1"/>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أولا : إطار التقويم</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pic>
        <p:nvPicPr>
          <p:cNvPr id="3" name="Image 2">
            <a:extLst>
              <a:ext uri="{FF2B5EF4-FFF2-40B4-BE49-F238E27FC236}">
                <a16:creationId xmlns:a16="http://schemas.microsoft.com/office/drawing/2014/main" id="{9A7EAC36-D0D0-F9ED-EDFF-674A521D90C9}"/>
              </a:ext>
            </a:extLst>
          </p:cNvPr>
          <p:cNvPicPr>
            <a:picLocks noChangeAspect="1"/>
          </p:cNvPicPr>
          <p:nvPr/>
        </p:nvPicPr>
        <p:blipFill>
          <a:blip r:embed="rId3"/>
          <a:stretch>
            <a:fillRect/>
          </a:stretch>
        </p:blipFill>
        <p:spPr>
          <a:xfrm>
            <a:off x="3056273" y="1518918"/>
            <a:ext cx="6236814" cy="4700654"/>
          </a:xfrm>
          <a:prstGeom prst="rect">
            <a:avLst/>
          </a:prstGeom>
          <a:ln>
            <a:noFill/>
          </a:ln>
          <a:effectLst/>
        </p:spPr>
      </p:pic>
      <p:grpSp>
        <p:nvGrpSpPr>
          <p:cNvPr id="2" name="Groupe 1">
            <a:extLst>
              <a:ext uri="{FF2B5EF4-FFF2-40B4-BE49-F238E27FC236}">
                <a16:creationId xmlns:a16="http://schemas.microsoft.com/office/drawing/2014/main" id="{33F5D08B-D778-4E3D-95C7-46E8CCA5EF74}"/>
              </a:ext>
            </a:extLst>
          </p:cNvPr>
          <p:cNvGrpSpPr/>
          <p:nvPr/>
        </p:nvGrpSpPr>
        <p:grpSpPr>
          <a:xfrm>
            <a:off x="3460044" y="290869"/>
            <a:ext cx="5271911" cy="1190468"/>
            <a:chOff x="964283" y="2762454"/>
            <a:chExt cx="5132576" cy="1407329"/>
          </a:xfrm>
        </p:grpSpPr>
        <p:sp>
          <p:nvSpPr>
            <p:cNvPr id="4" name="Forme libre : forme 3">
              <a:extLst>
                <a:ext uri="{FF2B5EF4-FFF2-40B4-BE49-F238E27FC236}">
                  <a16:creationId xmlns:a16="http://schemas.microsoft.com/office/drawing/2014/main" id="{A08A49EB-852C-B165-29C8-CC65CF74673E}"/>
                </a:ext>
              </a:extLst>
            </p:cNvPr>
            <p:cNvSpPr/>
            <p:nvPr/>
          </p:nvSpPr>
          <p:spPr>
            <a:xfrm rot="261352" flipH="1" flipV="1">
              <a:off x="981838"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70B1B6"/>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5" name="ZoneTexte 4">
              <a:extLst>
                <a:ext uri="{FF2B5EF4-FFF2-40B4-BE49-F238E27FC236}">
                  <a16:creationId xmlns:a16="http://schemas.microsoft.com/office/drawing/2014/main" id="{1D518E23-3BC5-C78E-ABAE-74052B559D2E}"/>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mj-cs"/>
                </a:rPr>
                <a:t>2. </a:t>
              </a:r>
              <a:r>
                <a:rPr lang="ar-MA" sz="3200" dirty="0">
                  <a:solidFill>
                    <a:schemeClr val="bg1"/>
                  </a:solidFill>
                  <a:effectLst>
                    <a:outerShdw blurRad="38100" dist="38100" dir="2700000" algn="tl">
                      <a:srgbClr val="000000">
                        <a:alpha val="43137"/>
                      </a:srgbClr>
                    </a:outerShdw>
                  </a:effectLst>
                  <a:cs typeface="Boahmed Alhour" pitchFamily="2" charset="-78"/>
                </a:rPr>
                <a:t>رائز التحدث المستوى الرابع </a:t>
              </a:r>
            </a:p>
          </p:txBody>
        </p:sp>
      </p:grpSp>
      <p:pic>
        <p:nvPicPr>
          <p:cNvPr id="6" name="Google Shape;124;p18" descr="Ministère de l'Éducation nationale, du préscolaire &amp; des Sports">
            <a:extLst>
              <a:ext uri="{FF2B5EF4-FFF2-40B4-BE49-F238E27FC236}">
                <a16:creationId xmlns:a16="http://schemas.microsoft.com/office/drawing/2014/main" id="{2541C99D-FBBD-C0E0-C273-B5ED4ADC12D6}"/>
              </a:ext>
            </a:extLst>
          </p:cNvPr>
          <p:cNvPicPr preferRelativeResize="0"/>
          <p:nvPr/>
        </p:nvPicPr>
        <p:blipFill rotWithShape="1">
          <a:blip r:embed="rId4">
            <a:alphaModFix/>
          </a:blip>
          <a:srcRect/>
          <a:stretch/>
        </p:blipFill>
        <p:spPr>
          <a:xfrm>
            <a:off x="237670" y="6056506"/>
            <a:ext cx="1300360" cy="399588"/>
          </a:xfrm>
          <a:prstGeom prst="rect">
            <a:avLst/>
          </a:prstGeom>
          <a:noFill/>
          <a:ln>
            <a:noFill/>
          </a:ln>
        </p:spPr>
      </p:pic>
    </p:spTree>
    <p:extLst>
      <p:ext uri="{BB962C8B-B14F-4D97-AF65-F5344CB8AC3E}">
        <p14:creationId xmlns:p14="http://schemas.microsoft.com/office/powerpoint/2010/main" val="1987356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أولا : إطار التقويم</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pic>
        <p:nvPicPr>
          <p:cNvPr id="5" name="Image 4">
            <a:extLst>
              <a:ext uri="{FF2B5EF4-FFF2-40B4-BE49-F238E27FC236}">
                <a16:creationId xmlns:a16="http://schemas.microsoft.com/office/drawing/2014/main" id="{002EC0DA-372D-78E2-4F74-993F92A2EA67}"/>
              </a:ext>
            </a:extLst>
          </p:cNvPr>
          <p:cNvPicPr>
            <a:picLocks noChangeAspect="1"/>
          </p:cNvPicPr>
          <p:nvPr/>
        </p:nvPicPr>
        <p:blipFill>
          <a:blip r:embed="rId3"/>
          <a:stretch>
            <a:fillRect/>
          </a:stretch>
        </p:blipFill>
        <p:spPr>
          <a:xfrm>
            <a:off x="2767013" y="1625496"/>
            <a:ext cx="6657975" cy="4610100"/>
          </a:xfrm>
          <a:prstGeom prst="rect">
            <a:avLst/>
          </a:prstGeom>
          <a:ln>
            <a:noFill/>
          </a:ln>
          <a:effectLst/>
        </p:spPr>
      </p:pic>
      <p:grpSp>
        <p:nvGrpSpPr>
          <p:cNvPr id="2" name="Groupe 1">
            <a:extLst>
              <a:ext uri="{FF2B5EF4-FFF2-40B4-BE49-F238E27FC236}">
                <a16:creationId xmlns:a16="http://schemas.microsoft.com/office/drawing/2014/main" id="{67282801-75EE-4972-19FD-01CC25A43AD5}"/>
              </a:ext>
            </a:extLst>
          </p:cNvPr>
          <p:cNvGrpSpPr/>
          <p:nvPr/>
        </p:nvGrpSpPr>
        <p:grpSpPr>
          <a:xfrm>
            <a:off x="3460044" y="290869"/>
            <a:ext cx="5271911" cy="1190468"/>
            <a:chOff x="964283" y="2762454"/>
            <a:chExt cx="5132576" cy="1407329"/>
          </a:xfrm>
        </p:grpSpPr>
        <p:sp>
          <p:nvSpPr>
            <p:cNvPr id="3" name="Forme libre : forme 2">
              <a:extLst>
                <a:ext uri="{FF2B5EF4-FFF2-40B4-BE49-F238E27FC236}">
                  <a16:creationId xmlns:a16="http://schemas.microsoft.com/office/drawing/2014/main" id="{EEA9A13E-49C4-18EE-9CCA-573EC164C41E}"/>
                </a:ext>
              </a:extLst>
            </p:cNvPr>
            <p:cNvSpPr/>
            <p:nvPr/>
          </p:nvSpPr>
          <p:spPr>
            <a:xfrm rot="261352" flipH="1" flipV="1">
              <a:off x="981838"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70B1B6"/>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4" name="ZoneTexte 3">
              <a:extLst>
                <a:ext uri="{FF2B5EF4-FFF2-40B4-BE49-F238E27FC236}">
                  <a16:creationId xmlns:a16="http://schemas.microsoft.com/office/drawing/2014/main" id="{7E21CD9E-A3CE-2885-1371-DB6D8248E78B}"/>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mj-cs"/>
                </a:rPr>
                <a:t>2. </a:t>
              </a:r>
              <a:r>
                <a:rPr lang="ar-MA" sz="3200" dirty="0">
                  <a:solidFill>
                    <a:schemeClr val="bg1"/>
                  </a:solidFill>
                  <a:effectLst>
                    <a:outerShdw blurRad="38100" dist="38100" dir="2700000" algn="tl">
                      <a:srgbClr val="000000">
                        <a:alpha val="43137"/>
                      </a:srgbClr>
                    </a:outerShdw>
                  </a:effectLst>
                  <a:cs typeface="Boahmed Alhour" pitchFamily="2" charset="-78"/>
                </a:rPr>
                <a:t>رائز التحدث المستوى الخامس </a:t>
              </a:r>
            </a:p>
          </p:txBody>
        </p:sp>
      </p:grpSp>
      <p:pic>
        <p:nvPicPr>
          <p:cNvPr id="6" name="Google Shape;124;p18" descr="Ministère de l'Éducation nationale, du préscolaire &amp; des Sports">
            <a:extLst>
              <a:ext uri="{FF2B5EF4-FFF2-40B4-BE49-F238E27FC236}">
                <a16:creationId xmlns:a16="http://schemas.microsoft.com/office/drawing/2014/main" id="{CBE17ADC-8FD4-92FD-64B2-EF8CE6345558}"/>
              </a:ext>
            </a:extLst>
          </p:cNvPr>
          <p:cNvPicPr preferRelativeResize="0"/>
          <p:nvPr/>
        </p:nvPicPr>
        <p:blipFill rotWithShape="1">
          <a:blip r:embed="rId4">
            <a:alphaModFix/>
          </a:blip>
          <a:srcRect/>
          <a:stretch/>
        </p:blipFill>
        <p:spPr>
          <a:xfrm>
            <a:off x="237670" y="6056506"/>
            <a:ext cx="1300360" cy="399588"/>
          </a:xfrm>
          <a:prstGeom prst="rect">
            <a:avLst/>
          </a:prstGeom>
          <a:noFill/>
          <a:ln>
            <a:noFill/>
          </a:ln>
        </p:spPr>
      </p:pic>
    </p:spTree>
    <p:extLst>
      <p:ext uri="{BB962C8B-B14F-4D97-AF65-F5344CB8AC3E}">
        <p14:creationId xmlns:p14="http://schemas.microsoft.com/office/powerpoint/2010/main" val="808279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anim calcmode="lin" valueType="num">
                                      <p:cBhvr>
                                        <p:cTn id="37" dur="1000" fill="hold"/>
                                        <p:tgtEl>
                                          <p:spTgt spid="5"/>
                                        </p:tgtEl>
                                        <p:attrNameLst>
                                          <p:attrName>ppt_x</p:attrName>
                                        </p:attrNameLst>
                                      </p:cBhvr>
                                      <p:tavLst>
                                        <p:tav tm="0">
                                          <p:val>
                                            <p:strVal val="#ppt_x"/>
                                          </p:val>
                                        </p:tav>
                                        <p:tav tm="100000">
                                          <p:val>
                                            <p:strVal val="#ppt_x"/>
                                          </p:val>
                                        </p:tav>
                                      </p:tavLst>
                                    </p:anim>
                                    <p:anim calcmode="lin" valueType="num">
                                      <p:cBhvr>
                                        <p:cTn id="3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أولا : إطار التقويم</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pic>
        <p:nvPicPr>
          <p:cNvPr id="3" name="Image 2">
            <a:extLst>
              <a:ext uri="{FF2B5EF4-FFF2-40B4-BE49-F238E27FC236}">
                <a16:creationId xmlns:a16="http://schemas.microsoft.com/office/drawing/2014/main" id="{DF53F931-4C2C-DC7B-9960-593F17BC7EE3}"/>
              </a:ext>
            </a:extLst>
          </p:cNvPr>
          <p:cNvPicPr>
            <a:picLocks noChangeAspect="1"/>
          </p:cNvPicPr>
          <p:nvPr/>
        </p:nvPicPr>
        <p:blipFill rotWithShape="1">
          <a:blip r:embed="rId3"/>
          <a:srcRect t="7544"/>
          <a:stretch/>
        </p:blipFill>
        <p:spPr>
          <a:xfrm>
            <a:off x="2999711" y="1569934"/>
            <a:ext cx="6192579" cy="4686366"/>
          </a:xfrm>
          <a:prstGeom prst="rect">
            <a:avLst/>
          </a:prstGeom>
          <a:ln>
            <a:noFill/>
          </a:ln>
          <a:effectLst/>
        </p:spPr>
      </p:pic>
      <p:pic>
        <p:nvPicPr>
          <p:cNvPr id="2" name="Google Shape;124;p18" descr="Ministère de l'Éducation nationale, du préscolaire &amp; des Sports">
            <a:extLst>
              <a:ext uri="{FF2B5EF4-FFF2-40B4-BE49-F238E27FC236}">
                <a16:creationId xmlns:a16="http://schemas.microsoft.com/office/drawing/2014/main" id="{E494FFE1-F1EC-183B-005D-AB627B5300C3}"/>
              </a:ext>
            </a:extLst>
          </p:cNvPr>
          <p:cNvPicPr preferRelativeResize="0"/>
          <p:nvPr/>
        </p:nvPicPr>
        <p:blipFill rotWithShape="1">
          <a:blip r:embed="rId4">
            <a:alphaModFix/>
          </a:blip>
          <a:srcRect/>
          <a:stretch/>
        </p:blipFill>
        <p:spPr>
          <a:xfrm>
            <a:off x="237670" y="6056506"/>
            <a:ext cx="1300360" cy="399588"/>
          </a:xfrm>
          <a:prstGeom prst="rect">
            <a:avLst/>
          </a:prstGeom>
          <a:noFill/>
          <a:ln>
            <a:noFill/>
          </a:ln>
        </p:spPr>
      </p:pic>
      <p:grpSp>
        <p:nvGrpSpPr>
          <p:cNvPr id="4" name="Groupe 3">
            <a:extLst>
              <a:ext uri="{FF2B5EF4-FFF2-40B4-BE49-F238E27FC236}">
                <a16:creationId xmlns:a16="http://schemas.microsoft.com/office/drawing/2014/main" id="{FA753066-ABE4-445A-5381-86BD8D5E50E0}"/>
              </a:ext>
            </a:extLst>
          </p:cNvPr>
          <p:cNvGrpSpPr/>
          <p:nvPr/>
        </p:nvGrpSpPr>
        <p:grpSpPr>
          <a:xfrm>
            <a:off x="3643475" y="234042"/>
            <a:ext cx="5271911" cy="1190468"/>
            <a:chOff x="964283" y="2762454"/>
            <a:chExt cx="5132576" cy="1407329"/>
          </a:xfrm>
        </p:grpSpPr>
        <p:sp>
          <p:nvSpPr>
            <p:cNvPr id="5" name="Forme libre : forme 4">
              <a:extLst>
                <a:ext uri="{FF2B5EF4-FFF2-40B4-BE49-F238E27FC236}">
                  <a16:creationId xmlns:a16="http://schemas.microsoft.com/office/drawing/2014/main" id="{D44400A0-10D7-FEEA-9B28-E8DD66FB3545}"/>
                </a:ext>
              </a:extLst>
            </p:cNvPr>
            <p:cNvSpPr/>
            <p:nvPr/>
          </p:nvSpPr>
          <p:spPr>
            <a:xfrm rot="261352" flipH="1" flipV="1">
              <a:off x="981838"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70B1B6"/>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 name="ZoneTexte 5">
              <a:extLst>
                <a:ext uri="{FF2B5EF4-FFF2-40B4-BE49-F238E27FC236}">
                  <a16:creationId xmlns:a16="http://schemas.microsoft.com/office/drawing/2014/main" id="{40CE35E2-BB4E-AE63-06DE-3E23349BC2E6}"/>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mj-cs"/>
                </a:rPr>
                <a:t>2. </a:t>
              </a:r>
              <a:r>
                <a:rPr lang="ar-MA" sz="3200" dirty="0">
                  <a:solidFill>
                    <a:schemeClr val="bg1"/>
                  </a:solidFill>
                  <a:effectLst>
                    <a:outerShdw blurRad="38100" dist="38100" dir="2700000" algn="tl">
                      <a:srgbClr val="000000">
                        <a:alpha val="43137"/>
                      </a:srgbClr>
                    </a:outerShdw>
                  </a:effectLst>
                  <a:cs typeface="Boahmed Alhour" pitchFamily="2" charset="-78"/>
                </a:rPr>
                <a:t>رائز التحدث المستوى السادس </a:t>
              </a:r>
            </a:p>
          </p:txBody>
        </p:sp>
      </p:grpSp>
    </p:spTree>
    <p:extLst>
      <p:ext uri="{BB962C8B-B14F-4D97-AF65-F5344CB8AC3E}">
        <p14:creationId xmlns:p14="http://schemas.microsoft.com/office/powerpoint/2010/main" val="1226605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677290" y="2439730"/>
              <a:ext cx="4871442"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8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الكفايات النهائية</a:t>
              </a:r>
            </a:p>
            <a:p>
              <a:pPr algn="ctr" rtl="1">
                <a:spcAft>
                  <a:spcPts val="800"/>
                </a:spcAft>
              </a:pPr>
              <a:r>
                <a:rPr lang="ar-MA" sz="4000" b="1" dirty="0">
                  <a:solidFill>
                    <a:srgbClr val="2B3568"/>
                  </a:solidFill>
                  <a:latin typeface="Abdo Logo" panose="02000500030000020004" pitchFamily="2" charset="-78"/>
                  <a:ea typeface="Calibri" panose="020F0502020204030204" pitchFamily="34" charset="0"/>
                  <a:cs typeface="Boahmed Alhour" pitchFamily="2" charset="-78"/>
                </a:rPr>
                <a:t>مهارة الطلاقة</a:t>
              </a:r>
            </a:p>
          </p:txBody>
        </p:sp>
      </p:grpSp>
    </p:spTree>
    <p:extLst>
      <p:ext uri="{BB962C8B-B14F-4D97-AF65-F5344CB8AC3E}">
        <p14:creationId xmlns:p14="http://schemas.microsoft.com/office/powerpoint/2010/main" val="3018198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3943005" y="611634"/>
            <a:ext cx="4305990"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836838"/>
            </a:xfrm>
            <a:prstGeom prst="rect">
              <a:avLst/>
            </a:prstGeom>
            <a:noFill/>
          </p:spPr>
          <p:txBody>
            <a:bodyPr wrap="square" rtlCol="0">
              <a:spAutoFit/>
            </a:bodyPr>
            <a:lstStyle/>
            <a:p>
              <a:pPr algn="ctr"/>
              <a:r>
                <a:rPr lang="ar-MA" sz="4000" dirty="0">
                  <a:solidFill>
                    <a:schemeClr val="bg1"/>
                  </a:solidFill>
                  <a:effectLst>
                    <a:outerShdw blurRad="38100" dist="38100" dir="2700000" algn="tl">
                      <a:srgbClr val="000000">
                        <a:alpha val="43137"/>
                      </a:srgbClr>
                    </a:outerShdw>
                  </a:effectLst>
                  <a:cs typeface="Boahmed Alhour" pitchFamily="2" charset="-78"/>
                </a:rPr>
                <a:t>برنامج اليوم التكويني </a:t>
              </a:r>
            </a:p>
          </p:txBody>
        </p:sp>
      </p:grpSp>
      <p:sp>
        <p:nvSpPr>
          <p:cNvPr id="2" name="Rectangle : coins arrondis 1">
            <a:extLst>
              <a:ext uri="{FF2B5EF4-FFF2-40B4-BE49-F238E27FC236}">
                <a16:creationId xmlns:a16="http://schemas.microsoft.com/office/drawing/2014/main" id="{259587B0-1389-36C8-1BE5-16B4588230C5}"/>
              </a:ext>
            </a:extLst>
          </p:cNvPr>
          <p:cNvSpPr/>
          <p:nvPr/>
        </p:nvSpPr>
        <p:spPr>
          <a:xfrm>
            <a:off x="9574589" y="3010564"/>
            <a:ext cx="2160000" cy="2518591"/>
          </a:xfrm>
          <a:prstGeom prst="roundRect">
            <a:avLst>
              <a:gd name="adj" fmla="val 11606"/>
            </a:avLst>
          </a:prstGeom>
          <a:solidFill>
            <a:srgbClr val="FCBF18"/>
          </a:solidFill>
          <a:ln w="45378" cap="flat">
            <a:noFill/>
            <a:prstDash val="solid"/>
            <a:miter/>
          </a:ln>
        </p:spPr>
        <p:txBody>
          <a:bodyPr rtlCol="0" anchor="ctr"/>
          <a:lstStyle/>
          <a:p>
            <a:endParaRPr lang="fr-FR" sz="3200" dirty="0"/>
          </a:p>
        </p:txBody>
      </p:sp>
      <p:sp>
        <p:nvSpPr>
          <p:cNvPr id="6" name="Rectangle : coins arrondis 5">
            <a:extLst>
              <a:ext uri="{FF2B5EF4-FFF2-40B4-BE49-F238E27FC236}">
                <a16:creationId xmlns:a16="http://schemas.microsoft.com/office/drawing/2014/main" id="{C708F8F7-2E65-3DA0-8817-78A0947C7DA4}"/>
              </a:ext>
            </a:extLst>
          </p:cNvPr>
          <p:cNvSpPr/>
          <p:nvPr/>
        </p:nvSpPr>
        <p:spPr>
          <a:xfrm>
            <a:off x="7279903" y="3045734"/>
            <a:ext cx="2160000" cy="2518591"/>
          </a:xfrm>
          <a:prstGeom prst="roundRect">
            <a:avLst>
              <a:gd name="adj" fmla="val 11606"/>
            </a:avLst>
          </a:prstGeom>
          <a:solidFill>
            <a:srgbClr val="FCBF18"/>
          </a:solidFill>
          <a:ln w="45378" cap="flat">
            <a:noFill/>
            <a:prstDash val="solid"/>
            <a:miter/>
          </a:ln>
        </p:spPr>
        <p:txBody>
          <a:bodyPr rtlCol="0" anchor="ctr"/>
          <a:lstStyle/>
          <a:p>
            <a:endParaRPr lang="fr-FR" sz="3200" dirty="0"/>
          </a:p>
        </p:txBody>
      </p:sp>
      <p:sp>
        <p:nvSpPr>
          <p:cNvPr id="7" name="Rectangle : coins arrondis 6">
            <a:extLst>
              <a:ext uri="{FF2B5EF4-FFF2-40B4-BE49-F238E27FC236}">
                <a16:creationId xmlns:a16="http://schemas.microsoft.com/office/drawing/2014/main" id="{37E5A7EC-6C67-B875-2776-7C6B4908C971}"/>
              </a:ext>
            </a:extLst>
          </p:cNvPr>
          <p:cNvSpPr/>
          <p:nvPr/>
        </p:nvSpPr>
        <p:spPr>
          <a:xfrm>
            <a:off x="5016000" y="3010564"/>
            <a:ext cx="2160000" cy="2518591"/>
          </a:xfrm>
          <a:prstGeom prst="roundRect">
            <a:avLst>
              <a:gd name="adj" fmla="val 11606"/>
            </a:avLst>
          </a:prstGeom>
          <a:solidFill>
            <a:srgbClr val="FCBF18"/>
          </a:solidFill>
          <a:ln w="45378" cap="flat">
            <a:noFill/>
            <a:prstDash val="solid"/>
            <a:miter/>
          </a:ln>
        </p:spPr>
        <p:txBody>
          <a:bodyPr rtlCol="0" anchor="ctr"/>
          <a:lstStyle/>
          <a:p>
            <a:endParaRPr lang="fr-FR" sz="3200" dirty="0"/>
          </a:p>
        </p:txBody>
      </p:sp>
      <p:sp>
        <p:nvSpPr>
          <p:cNvPr id="8" name="Rectangle : coins arrondis 7">
            <a:extLst>
              <a:ext uri="{FF2B5EF4-FFF2-40B4-BE49-F238E27FC236}">
                <a16:creationId xmlns:a16="http://schemas.microsoft.com/office/drawing/2014/main" id="{B74359BD-E26F-F2A3-DA87-4F2B462ED4B1}"/>
              </a:ext>
            </a:extLst>
          </p:cNvPr>
          <p:cNvSpPr/>
          <p:nvPr/>
        </p:nvSpPr>
        <p:spPr>
          <a:xfrm>
            <a:off x="2736706" y="3010564"/>
            <a:ext cx="2160000" cy="2518591"/>
          </a:xfrm>
          <a:prstGeom prst="roundRect">
            <a:avLst>
              <a:gd name="adj" fmla="val 11606"/>
            </a:avLst>
          </a:prstGeom>
          <a:solidFill>
            <a:srgbClr val="FCBF18"/>
          </a:solidFill>
          <a:ln w="45378" cap="flat">
            <a:noFill/>
            <a:prstDash val="solid"/>
            <a:miter/>
          </a:ln>
        </p:spPr>
        <p:txBody>
          <a:bodyPr rtlCol="0" anchor="ctr"/>
          <a:lstStyle/>
          <a:p>
            <a:endParaRPr lang="fr-FR" sz="3200" dirty="0"/>
          </a:p>
        </p:txBody>
      </p:sp>
      <p:sp>
        <p:nvSpPr>
          <p:cNvPr id="22" name="Rectangle : coins arrondis 21">
            <a:extLst>
              <a:ext uri="{FF2B5EF4-FFF2-40B4-BE49-F238E27FC236}">
                <a16:creationId xmlns:a16="http://schemas.microsoft.com/office/drawing/2014/main" id="{886782B7-FE3C-0C6F-721C-E1390723DA7C}"/>
              </a:ext>
            </a:extLst>
          </p:cNvPr>
          <p:cNvSpPr/>
          <p:nvPr/>
        </p:nvSpPr>
        <p:spPr>
          <a:xfrm>
            <a:off x="9574589" y="2332964"/>
            <a:ext cx="2160000" cy="597332"/>
          </a:xfrm>
          <a:prstGeom prst="roundRect">
            <a:avLst>
              <a:gd name="adj" fmla="val 50000"/>
            </a:avLst>
          </a:prstGeom>
          <a:solidFill>
            <a:srgbClr val="C6D615"/>
          </a:solidFill>
          <a:ln w="45378" cap="flat">
            <a:noFill/>
            <a:prstDash val="solid"/>
            <a:miter/>
          </a:ln>
        </p:spPr>
        <p:txBody>
          <a:bodyPr rtlCol="0" anchor="ctr"/>
          <a:lstStyle/>
          <a:p>
            <a:endParaRPr lang="fr-FR" sz="3200" dirty="0"/>
          </a:p>
        </p:txBody>
      </p:sp>
      <p:sp>
        <p:nvSpPr>
          <p:cNvPr id="9" name="ZoneTexte 8">
            <a:extLst>
              <a:ext uri="{FF2B5EF4-FFF2-40B4-BE49-F238E27FC236}">
                <a16:creationId xmlns:a16="http://schemas.microsoft.com/office/drawing/2014/main" id="{E1E6FED2-49EB-BC3E-B1F7-BDED9D64BF33}"/>
              </a:ext>
            </a:extLst>
          </p:cNvPr>
          <p:cNvSpPr txBox="1"/>
          <p:nvPr/>
        </p:nvSpPr>
        <p:spPr>
          <a:xfrm>
            <a:off x="9582339" y="3449320"/>
            <a:ext cx="2160000" cy="1569660"/>
          </a:xfrm>
          <a:prstGeom prst="rect">
            <a:avLst/>
          </a:prstGeom>
          <a:noFill/>
        </p:spPr>
        <p:txBody>
          <a:bodyPr wrap="square" rtlCol="0">
            <a:spAutoFit/>
          </a:bodyPr>
          <a:lstStyle/>
          <a:p>
            <a:pPr algn="ctr"/>
            <a:r>
              <a:rPr lang="ar-MA" sz="2400" dirty="0">
                <a:latin typeface="Calibri" panose="020F0502020204030204" pitchFamily="34" charset="0"/>
                <a:ea typeface="Calibri" panose="020F0502020204030204" pitchFamily="34" charset="0"/>
                <a:cs typeface="Calibri" panose="020F0502020204030204" pitchFamily="34" charset="0"/>
              </a:rPr>
              <a:t>لماذا التدريس الفعال؟</a:t>
            </a:r>
          </a:p>
          <a:p>
            <a:pPr algn="ctr"/>
            <a:r>
              <a:rPr lang="ar-MA" sz="2400" dirty="0">
                <a:latin typeface="Calibri" panose="020F0502020204030204" pitchFamily="34" charset="0"/>
                <a:ea typeface="Calibri" panose="020F0502020204030204" pitchFamily="34" charset="0"/>
                <a:cs typeface="Calibri" panose="020F0502020204030204" pitchFamily="34" charset="0"/>
              </a:rPr>
              <a:t> رهانات التحكم في </a:t>
            </a:r>
            <a:r>
              <a:rPr lang="ar-MA" sz="2400" dirty="0" err="1">
                <a:latin typeface="Calibri" panose="020F0502020204030204" pitchFamily="34" charset="0"/>
                <a:ea typeface="Calibri" panose="020F0502020204030204" pitchFamily="34" charset="0"/>
                <a:cs typeface="Calibri" panose="020F0502020204030204" pitchFamily="34" charset="0"/>
              </a:rPr>
              <a:t>التعلمات</a:t>
            </a:r>
            <a:r>
              <a:rPr lang="ar-MA" sz="2400" dirty="0">
                <a:latin typeface="Calibri" panose="020F0502020204030204" pitchFamily="34" charset="0"/>
                <a:ea typeface="Calibri" panose="020F0502020204030204" pitchFamily="34" charset="0"/>
                <a:cs typeface="Calibri" panose="020F0502020204030204" pitchFamily="34" charset="0"/>
              </a:rPr>
              <a:t> الأساس </a:t>
            </a:r>
          </a:p>
        </p:txBody>
      </p:sp>
      <p:sp>
        <p:nvSpPr>
          <p:cNvPr id="10" name="ZoneTexte 9">
            <a:extLst>
              <a:ext uri="{FF2B5EF4-FFF2-40B4-BE49-F238E27FC236}">
                <a16:creationId xmlns:a16="http://schemas.microsoft.com/office/drawing/2014/main" id="{A79B4640-5399-EB58-EBA7-B4EFBA92301E}"/>
              </a:ext>
            </a:extLst>
          </p:cNvPr>
          <p:cNvSpPr txBox="1"/>
          <p:nvPr/>
        </p:nvSpPr>
        <p:spPr>
          <a:xfrm rot="21583355" flipH="1">
            <a:off x="9548454" y="2383407"/>
            <a:ext cx="2192780" cy="461665"/>
          </a:xfrm>
          <a:prstGeom prst="rect">
            <a:avLst/>
          </a:prstGeom>
          <a:no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الأولى</a:t>
            </a:r>
            <a:endParaRPr lang="fr-FR" sz="2400" dirty="0">
              <a:solidFill>
                <a:schemeClr val="bg1"/>
              </a:solidFill>
              <a:effectLst>
                <a:outerShdw blurRad="38100" dist="38100" dir="2700000" algn="tl">
                  <a:srgbClr val="000000">
                    <a:alpha val="43137"/>
                  </a:srgbClr>
                </a:outerShdw>
              </a:effectLst>
              <a:cs typeface="Boahmed Alhour" pitchFamily="2" charset="-78"/>
            </a:endParaRPr>
          </a:p>
        </p:txBody>
      </p:sp>
      <p:sp>
        <p:nvSpPr>
          <p:cNvPr id="24" name="Rectangle : coins arrondis 23">
            <a:extLst>
              <a:ext uri="{FF2B5EF4-FFF2-40B4-BE49-F238E27FC236}">
                <a16:creationId xmlns:a16="http://schemas.microsoft.com/office/drawing/2014/main" id="{84034EF7-FB7C-24D9-7F33-8263BBD4A971}"/>
              </a:ext>
            </a:extLst>
          </p:cNvPr>
          <p:cNvSpPr/>
          <p:nvPr/>
        </p:nvSpPr>
        <p:spPr>
          <a:xfrm>
            <a:off x="518357" y="2332964"/>
            <a:ext cx="8982802" cy="597332"/>
          </a:xfrm>
          <a:prstGeom prst="roundRect">
            <a:avLst>
              <a:gd name="adj" fmla="val 50000"/>
            </a:avLst>
          </a:prstGeom>
          <a:solidFill>
            <a:srgbClr val="C6D615"/>
          </a:solidFill>
          <a:ln w="45378" cap="flat">
            <a:noFill/>
            <a:prstDash val="solid"/>
            <a:miter/>
          </a:ln>
        </p:spPr>
        <p:txBody>
          <a:bodyPr rtlCol="0" anchor="ctr"/>
          <a:lstStyle/>
          <a:p>
            <a:endParaRPr lang="fr-FR" sz="3200" dirty="0"/>
          </a:p>
        </p:txBody>
      </p:sp>
      <p:sp>
        <p:nvSpPr>
          <p:cNvPr id="12" name="ZoneTexte 11">
            <a:extLst>
              <a:ext uri="{FF2B5EF4-FFF2-40B4-BE49-F238E27FC236}">
                <a16:creationId xmlns:a16="http://schemas.microsoft.com/office/drawing/2014/main" id="{84AB4DDB-16DA-9ACF-063B-D5C104B2D3FB}"/>
              </a:ext>
            </a:extLst>
          </p:cNvPr>
          <p:cNvSpPr txBox="1"/>
          <p:nvPr/>
        </p:nvSpPr>
        <p:spPr>
          <a:xfrm rot="16645">
            <a:off x="518860" y="2378696"/>
            <a:ext cx="8981234" cy="461665"/>
          </a:xfrm>
          <a:prstGeom prst="rect">
            <a:avLst/>
          </a:prstGeom>
          <a:no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الثانية: </a:t>
            </a:r>
            <a:r>
              <a:rPr lang="ar-MA" sz="2400" dirty="0">
                <a:latin typeface="Calibri" panose="020F0502020204030204" pitchFamily="34" charset="0"/>
                <a:ea typeface="Calibri" panose="020F0502020204030204" pitchFamily="34" charset="0"/>
                <a:cs typeface="Calibri" panose="020F0502020204030204" pitchFamily="34" charset="0"/>
              </a:rPr>
              <a:t>النموذج البيداغوجي وفق التدريس الفعال </a:t>
            </a:r>
          </a:p>
        </p:txBody>
      </p:sp>
      <p:sp>
        <p:nvSpPr>
          <p:cNvPr id="13" name="ZoneTexte 12">
            <a:extLst>
              <a:ext uri="{FF2B5EF4-FFF2-40B4-BE49-F238E27FC236}">
                <a16:creationId xmlns:a16="http://schemas.microsoft.com/office/drawing/2014/main" id="{C80A1537-DD54-A51E-DB7D-81370C5DEE64}"/>
              </a:ext>
            </a:extLst>
          </p:cNvPr>
          <p:cNvSpPr txBox="1"/>
          <p:nvPr/>
        </p:nvSpPr>
        <p:spPr>
          <a:xfrm flipH="1">
            <a:off x="7279903" y="3566764"/>
            <a:ext cx="2160000" cy="1569660"/>
          </a:xfrm>
          <a:prstGeom prst="rect">
            <a:avLst/>
          </a:prstGeom>
          <a:noFill/>
        </p:spPr>
        <p:txBody>
          <a:bodyPr wrap="square" rtlCol="0">
            <a:spAutoFit/>
          </a:bodyPr>
          <a:lstStyle/>
          <a:p>
            <a:pPr algn="ctr"/>
            <a:r>
              <a:rPr lang="ar-MA" sz="2400" dirty="0">
                <a:latin typeface="Calibri" panose="020F0502020204030204" pitchFamily="34" charset="0"/>
                <a:ea typeface="Calibri" panose="020F0502020204030204" pitchFamily="34" charset="0"/>
                <a:cs typeface="Calibri" panose="020F0502020204030204" pitchFamily="34" charset="0"/>
              </a:rPr>
              <a:t> إلى أين نتجه؟ الكفايات النهائية للمستويات الدراسية </a:t>
            </a:r>
          </a:p>
        </p:txBody>
      </p:sp>
      <p:sp>
        <p:nvSpPr>
          <p:cNvPr id="15" name="ZoneTexte 14">
            <a:extLst>
              <a:ext uri="{FF2B5EF4-FFF2-40B4-BE49-F238E27FC236}">
                <a16:creationId xmlns:a16="http://schemas.microsoft.com/office/drawing/2014/main" id="{76477875-CD2D-C5B2-5C7D-28DB196E4A43}"/>
              </a:ext>
            </a:extLst>
          </p:cNvPr>
          <p:cNvSpPr txBox="1"/>
          <p:nvPr/>
        </p:nvSpPr>
        <p:spPr>
          <a:xfrm flipH="1">
            <a:off x="5016000" y="3382098"/>
            <a:ext cx="2160000" cy="1938992"/>
          </a:xfrm>
          <a:prstGeom prst="rect">
            <a:avLst/>
          </a:prstGeom>
          <a:noFill/>
        </p:spPr>
        <p:txBody>
          <a:bodyPr wrap="square" rtlCol="0">
            <a:spAutoFit/>
          </a:bodyPr>
          <a:lstStyle/>
          <a:p>
            <a:pPr algn="ctr"/>
            <a:r>
              <a:rPr lang="ar-MA" sz="2400" dirty="0">
                <a:latin typeface="Calibri" panose="020F0502020204030204" pitchFamily="34" charset="0"/>
                <a:ea typeface="Calibri" panose="020F0502020204030204" pitchFamily="34" charset="0"/>
                <a:cs typeface="Calibri" panose="020F0502020204030204" pitchFamily="34" charset="0"/>
              </a:rPr>
              <a:t> أي برمجة لمواد التعلم؟ </a:t>
            </a:r>
          </a:p>
          <a:p>
            <a:pPr algn="ctr"/>
            <a:r>
              <a:rPr lang="ar-MA" sz="2400" dirty="0">
                <a:latin typeface="Calibri" panose="020F0502020204030204" pitchFamily="34" charset="0"/>
                <a:ea typeface="Calibri" panose="020F0502020204030204" pitchFamily="34" charset="0"/>
                <a:cs typeface="Calibri" panose="020F0502020204030204" pitchFamily="34" charset="0"/>
              </a:rPr>
              <a:t>برمجة للتعلمات تمكن من التركيز الدائم على الفهم</a:t>
            </a:r>
          </a:p>
        </p:txBody>
      </p:sp>
      <p:sp>
        <p:nvSpPr>
          <p:cNvPr id="17" name="ZoneTexte 16">
            <a:extLst>
              <a:ext uri="{FF2B5EF4-FFF2-40B4-BE49-F238E27FC236}">
                <a16:creationId xmlns:a16="http://schemas.microsoft.com/office/drawing/2014/main" id="{E1C266A3-5526-315C-BA5A-F95C905ACB0F}"/>
              </a:ext>
            </a:extLst>
          </p:cNvPr>
          <p:cNvSpPr txBox="1"/>
          <p:nvPr/>
        </p:nvSpPr>
        <p:spPr>
          <a:xfrm flipH="1">
            <a:off x="2776202" y="3566764"/>
            <a:ext cx="2160000" cy="1569660"/>
          </a:xfrm>
          <a:prstGeom prst="rect">
            <a:avLst/>
          </a:prstGeom>
          <a:noFill/>
        </p:spPr>
        <p:txBody>
          <a:bodyPr wrap="square" rtlCol="0">
            <a:spAutoFit/>
          </a:bodyPr>
          <a:lstStyle/>
          <a:p>
            <a:pPr algn="ctr"/>
            <a:r>
              <a:rPr lang="ar-MA" sz="2400" dirty="0">
                <a:latin typeface="Calibri" panose="020F0502020204030204" pitchFamily="34" charset="0"/>
                <a:ea typeface="Calibri" panose="020F0502020204030204" pitchFamily="34" charset="0"/>
                <a:cs typeface="Calibri" panose="020F0502020204030204" pitchFamily="34" charset="0"/>
              </a:rPr>
              <a:t>كيف ندرس وفق التعليم الفعال؟ دروس التعليم الفعال </a:t>
            </a:r>
          </a:p>
        </p:txBody>
      </p:sp>
      <p:sp>
        <p:nvSpPr>
          <p:cNvPr id="3" name="Rectangle : coins arrondis 2">
            <a:extLst>
              <a:ext uri="{FF2B5EF4-FFF2-40B4-BE49-F238E27FC236}">
                <a16:creationId xmlns:a16="http://schemas.microsoft.com/office/drawing/2014/main" id="{04ACC7F1-9029-7122-1F8F-FFBA4D999E8A}"/>
              </a:ext>
            </a:extLst>
          </p:cNvPr>
          <p:cNvSpPr/>
          <p:nvPr/>
        </p:nvSpPr>
        <p:spPr>
          <a:xfrm>
            <a:off x="433307" y="2999491"/>
            <a:ext cx="2160000" cy="2518591"/>
          </a:xfrm>
          <a:prstGeom prst="roundRect">
            <a:avLst>
              <a:gd name="adj" fmla="val 11606"/>
            </a:avLst>
          </a:prstGeom>
          <a:solidFill>
            <a:srgbClr val="FCBF18"/>
          </a:solidFill>
          <a:ln w="45378" cap="flat">
            <a:noFill/>
            <a:prstDash val="solid"/>
            <a:miter/>
          </a:ln>
        </p:spPr>
        <p:txBody>
          <a:bodyPr rtlCol="0" anchor="ctr"/>
          <a:lstStyle/>
          <a:p>
            <a:endParaRPr lang="fr-FR" sz="3200" dirty="0"/>
          </a:p>
        </p:txBody>
      </p:sp>
      <p:sp>
        <p:nvSpPr>
          <p:cNvPr id="5" name="ZoneTexte 4">
            <a:extLst>
              <a:ext uri="{FF2B5EF4-FFF2-40B4-BE49-F238E27FC236}">
                <a16:creationId xmlns:a16="http://schemas.microsoft.com/office/drawing/2014/main" id="{DB652F01-EC83-C59C-F4B1-BAB7E9320601}"/>
              </a:ext>
            </a:extLst>
          </p:cNvPr>
          <p:cNvSpPr txBox="1"/>
          <p:nvPr/>
        </p:nvSpPr>
        <p:spPr>
          <a:xfrm flipH="1">
            <a:off x="472803" y="3555691"/>
            <a:ext cx="2160000" cy="1200329"/>
          </a:xfrm>
          <a:prstGeom prst="rect">
            <a:avLst/>
          </a:prstGeom>
          <a:noFill/>
        </p:spPr>
        <p:txBody>
          <a:bodyPr wrap="square" rtlCol="0">
            <a:spAutoFit/>
          </a:bodyPr>
          <a:lstStyle/>
          <a:p>
            <a:pPr algn="ctr"/>
            <a:r>
              <a:rPr lang="ar-MA" sz="2400" dirty="0">
                <a:latin typeface="Calibri" panose="020F0502020204030204" pitchFamily="34" charset="0"/>
                <a:ea typeface="Calibri" panose="020F0502020204030204" pitchFamily="34" charset="0"/>
                <a:cs typeface="Calibri" panose="020F0502020204030204" pitchFamily="34" charset="0"/>
              </a:rPr>
              <a:t>مناقشة مقاطع تعليمية لدروس التعليم الفعال </a:t>
            </a:r>
          </a:p>
        </p:txBody>
      </p:sp>
    </p:spTree>
    <p:extLst>
      <p:ext uri="{BB962C8B-B14F-4D97-AF65-F5344CB8AC3E}">
        <p14:creationId xmlns:p14="http://schemas.microsoft.com/office/powerpoint/2010/main" val="335784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anim calcmode="lin" valueType="num">
                                      <p:cBhvr>
                                        <p:cTn id="59" dur="1000" fill="hold"/>
                                        <p:tgtEl>
                                          <p:spTgt spid="6"/>
                                        </p:tgtEl>
                                        <p:attrNameLst>
                                          <p:attrName>ppt_x</p:attrName>
                                        </p:attrNameLst>
                                      </p:cBhvr>
                                      <p:tavLst>
                                        <p:tav tm="0">
                                          <p:val>
                                            <p:strVal val="#ppt_x"/>
                                          </p:val>
                                        </p:tav>
                                        <p:tav tm="100000">
                                          <p:val>
                                            <p:strVal val="#ppt_x"/>
                                          </p:val>
                                        </p:tav>
                                      </p:tavLst>
                                    </p:anim>
                                    <p:anim calcmode="lin" valueType="num">
                                      <p:cBhvr>
                                        <p:cTn id="6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1000"/>
                                        <p:tgtEl>
                                          <p:spTgt spid="7"/>
                                        </p:tgtEl>
                                      </p:cBhvr>
                                    </p:animEffect>
                                    <p:anim calcmode="lin" valueType="num">
                                      <p:cBhvr>
                                        <p:cTn id="71" dur="1000" fill="hold"/>
                                        <p:tgtEl>
                                          <p:spTgt spid="7"/>
                                        </p:tgtEl>
                                        <p:attrNameLst>
                                          <p:attrName>ppt_x</p:attrName>
                                        </p:attrNameLst>
                                      </p:cBhvr>
                                      <p:tavLst>
                                        <p:tav tm="0">
                                          <p:val>
                                            <p:strVal val="#ppt_x"/>
                                          </p:val>
                                        </p:tav>
                                        <p:tav tm="100000">
                                          <p:val>
                                            <p:strVal val="#ppt_x"/>
                                          </p:val>
                                        </p:tav>
                                      </p:tavLst>
                                    </p:anim>
                                    <p:anim calcmode="lin" valueType="num">
                                      <p:cBhvr>
                                        <p:cTn id="7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ppt_x"/>
                                          </p:val>
                                        </p:tav>
                                        <p:tav tm="100000">
                                          <p:val>
                                            <p:strVal val="#ppt_x"/>
                                          </p:val>
                                        </p:tav>
                                      </p:tavLst>
                                    </p:anim>
                                    <p:anim calcmode="lin" valueType="num">
                                      <p:cBhvr additive="base">
                                        <p:cTn id="78" dur="500" fill="hold"/>
                                        <p:tgtEl>
                                          <p:spTgt spid="1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additive="base">
                                        <p:cTn id="81" dur="500" fill="hold"/>
                                        <p:tgtEl>
                                          <p:spTgt spid="8"/>
                                        </p:tgtEl>
                                        <p:attrNameLst>
                                          <p:attrName>ppt_x</p:attrName>
                                        </p:attrNameLst>
                                      </p:cBhvr>
                                      <p:tavLst>
                                        <p:tav tm="0">
                                          <p:val>
                                            <p:strVal val="#ppt_x"/>
                                          </p:val>
                                        </p:tav>
                                        <p:tav tm="100000">
                                          <p:val>
                                            <p:strVal val="#ppt_x"/>
                                          </p:val>
                                        </p:tav>
                                      </p:tavLst>
                                    </p:anim>
                                    <p:anim calcmode="lin" valueType="num">
                                      <p:cBhvr additive="base">
                                        <p:cTn id="8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additive="base">
                                        <p:cTn id="87" dur="500" fill="hold"/>
                                        <p:tgtEl>
                                          <p:spTgt spid="5"/>
                                        </p:tgtEl>
                                        <p:attrNameLst>
                                          <p:attrName>ppt_x</p:attrName>
                                        </p:attrNameLst>
                                      </p:cBhvr>
                                      <p:tavLst>
                                        <p:tav tm="0">
                                          <p:val>
                                            <p:strVal val="#ppt_x"/>
                                          </p:val>
                                        </p:tav>
                                        <p:tav tm="100000">
                                          <p:val>
                                            <p:strVal val="#ppt_x"/>
                                          </p:val>
                                        </p:tav>
                                      </p:tavLst>
                                    </p:anim>
                                    <p:anim calcmode="lin" valueType="num">
                                      <p:cBhvr additive="base">
                                        <p:cTn id="88" dur="500" fill="hold"/>
                                        <p:tgtEl>
                                          <p:spTgt spid="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
                                        </p:tgtEl>
                                        <p:attrNameLst>
                                          <p:attrName>style.visibility</p:attrName>
                                        </p:attrNameLst>
                                      </p:cBhvr>
                                      <p:to>
                                        <p:strVal val="visible"/>
                                      </p:to>
                                    </p:set>
                                    <p:anim calcmode="lin" valueType="num">
                                      <p:cBhvr additive="base">
                                        <p:cTn id="91" dur="500" fill="hold"/>
                                        <p:tgtEl>
                                          <p:spTgt spid="3"/>
                                        </p:tgtEl>
                                        <p:attrNameLst>
                                          <p:attrName>ppt_x</p:attrName>
                                        </p:attrNameLst>
                                      </p:cBhvr>
                                      <p:tavLst>
                                        <p:tav tm="0">
                                          <p:val>
                                            <p:strVal val="#ppt_x"/>
                                          </p:val>
                                        </p:tav>
                                        <p:tav tm="100000">
                                          <p:val>
                                            <p:strVal val="#ppt_x"/>
                                          </p:val>
                                        </p:tav>
                                      </p:tavLst>
                                    </p:anim>
                                    <p:anim calcmode="lin" valueType="num">
                                      <p:cBhvr additive="base">
                                        <p:cTn id="9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22" grpId="0" animBg="1"/>
      <p:bldP spid="9" grpId="0"/>
      <p:bldP spid="10" grpId="0"/>
      <p:bldP spid="24" grpId="0" animBg="1"/>
      <p:bldP spid="12" grpId="0"/>
      <p:bldP spid="13" grpId="0"/>
      <p:bldP spid="15" grpId="0"/>
      <p:bldP spid="17" grpId="0"/>
      <p:bldP spid="3" grpId="0" animBg="1"/>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الإطار المفاهيمي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 name="Groupe 1">
            <a:extLst>
              <a:ext uri="{FF2B5EF4-FFF2-40B4-BE49-F238E27FC236}">
                <a16:creationId xmlns:a16="http://schemas.microsoft.com/office/drawing/2014/main" id="{C9F82BDF-1B15-3010-E05A-C01981777DD5}"/>
              </a:ext>
            </a:extLst>
          </p:cNvPr>
          <p:cNvGrpSpPr/>
          <p:nvPr/>
        </p:nvGrpSpPr>
        <p:grpSpPr>
          <a:xfrm>
            <a:off x="2043845" y="621785"/>
            <a:ext cx="8104310" cy="1190468"/>
            <a:chOff x="1030517" y="2774454"/>
            <a:chExt cx="4999176" cy="1407329"/>
          </a:xfrm>
        </p:grpSpPr>
        <p:sp>
          <p:nvSpPr>
            <p:cNvPr id="5" name="Forme libre : forme 4">
              <a:extLst>
                <a:ext uri="{FF2B5EF4-FFF2-40B4-BE49-F238E27FC236}">
                  <a16:creationId xmlns:a16="http://schemas.microsoft.com/office/drawing/2014/main" id="{2019361C-89EE-C9DB-079C-707980110719}"/>
                </a:ext>
              </a:extLst>
            </p:cNvPr>
            <p:cNvSpPr/>
            <p:nvPr/>
          </p:nvSpPr>
          <p:spPr>
            <a:xfrm rot="261352" flipH="1" flipV="1">
              <a:off x="1619282" y="2774454"/>
              <a:ext cx="3821646"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C0817C2E-1096-5ADB-831B-BADA16E52AE4}"/>
                </a:ext>
              </a:extLst>
            </p:cNvPr>
            <p:cNvSpPr txBox="1"/>
            <p:nvPr/>
          </p:nvSpPr>
          <p:spPr>
            <a:xfrm>
              <a:off x="1030517" y="3154383"/>
              <a:ext cx="4999176" cy="691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Boahmed Alhour" pitchFamily="2" charset="-78"/>
                </a:rPr>
                <a:t>تدرج مهارة الطلاقة عبر المستويات </a:t>
              </a: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Calibri" panose="020F0502020204030204" pitchFamily="34" charset="0"/>
                </a:rPr>
                <a:t>1 -2 -3 </a:t>
              </a:r>
            </a:p>
          </p:txBody>
        </p:sp>
      </p:grpSp>
      <p:sp>
        <p:nvSpPr>
          <p:cNvPr id="3" name="Rectangle : coins arrondis 2">
            <a:extLst>
              <a:ext uri="{FF2B5EF4-FFF2-40B4-BE49-F238E27FC236}">
                <a16:creationId xmlns:a16="http://schemas.microsoft.com/office/drawing/2014/main" id="{BDFB5CF6-7707-5974-1B92-B97C4FB0F869}"/>
              </a:ext>
            </a:extLst>
          </p:cNvPr>
          <p:cNvSpPr/>
          <p:nvPr/>
        </p:nvSpPr>
        <p:spPr>
          <a:xfrm>
            <a:off x="7979180" y="2823758"/>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marR="0" lvl="0" indent="-457200" algn="ctr" defTabSz="914400" rtl="1" eaLnBrk="1" fontAlgn="auto" latinLnBrk="0" hangingPunct="1">
              <a:lnSpc>
                <a:spcPct val="100000"/>
              </a:lnSpc>
              <a:spcBef>
                <a:spcPts val="0"/>
              </a:spcBef>
              <a:spcAft>
                <a:spcPts val="0"/>
              </a:spcAft>
              <a:buClrTx/>
              <a:buSzTx/>
              <a:buFontTx/>
              <a:buAutoNum type="arabicPeriod"/>
              <a:tabLst/>
              <a:defRPr/>
            </a:pPr>
            <a:r>
              <a:rPr lang="ar-MA" sz="2400" b="1" dirty="0">
                <a:solidFill>
                  <a:prstClr val="black"/>
                </a:solidFill>
                <a:latin typeface="Calibri" panose="020F0502020204030204" pitchFamily="34" charset="0"/>
                <a:ea typeface="Calibri" panose="020F0502020204030204" pitchFamily="34" charset="0"/>
                <a:cs typeface="Calibri" panose="020F0502020204030204" pitchFamily="34" charset="0"/>
              </a:rPr>
              <a:t>قراءة كلمات بدقة وسرعة؛</a:t>
            </a:r>
          </a:p>
          <a:p>
            <a:pPr marL="457200" marR="0" lvl="0" indent="-457200" algn="ctr" defTabSz="914400" rtl="1" eaLnBrk="1" fontAlgn="auto" latinLnBrk="0" hangingPunct="1">
              <a:lnSpc>
                <a:spcPct val="100000"/>
              </a:lnSpc>
              <a:spcBef>
                <a:spcPts val="0"/>
              </a:spcBef>
              <a:spcAft>
                <a:spcPts val="0"/>
              </a:spcAft>
              <a:buClrTx/>
              <a:buSzTx/>
              <a:buFontTx/>
              <a:buAutoNum type="arabicPeriod"/>
              <a:tabLst/>
              <a:defRPr/>
            </a:pPr>
            <a:r>
              <a:rPr lang="ar-MA" sz="2400" b="1" dirty="0">
                <a:solidFill>
                  <a:prstClr val="black"/>
                </a:solidFill>
                <a:latin typeface="Calibri" panose="020F0502020204030204" pitchFamily="34" charset="0"/>
                <a:ea typeface="Calibri" panose="020F0502020204030204" pitchFamily="34" charset="0"/>
                <a:cs typeface="Calibri" panose="020F0502020204030204" pitchFamily="34" charset="0"/>
              </a:rPr>
              <a:t>قراءة فقرة بسيطة باسترسال </a:t>
            </a:r>
            <a:endParaRPr lang="fr-FR" sz="24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1CC1725F-5C15-EB22-3F0C-FF722B5E4121}"/>
              </a:ext>
            </a:extLst>
          </p:cNvPr>
          <p:cNvSpPr/>
          <p:nvPr/>
        </p:nvSpPr>
        <p:spPr>
          <a:xfrm>
            <a:off x="8118685" y="2087665"/>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الأول </a:t>
            </a:r>
          </a:p>
        </p:txBody>
      </p:sp>
      <p:sp>
        <p:nvSpPr>
          <p:cNvPr id="11" name="Rectangle : coins arrondis 10">
            <a:extLst>
              <a:ext uri="{FF2B5EF4-FFF2-40B4-BE49-F238E27FC236}">
                <a16:creationId xmlns:a16="http://schemas.microsoft.com/office/drawing/2014/main" id="{2127509F-DB44-83B0-8510-82CF16B0E8C8}"/>
              </a:ext>
            </a:extLst>
          </p:cNvPr>
          <p:cNvSpPr/>
          <p:nvPr/>
        </p:nvSpPr>
        <p:spPr>
          <a:xfrm>
            <a:off x="4219522" y="2851921"/>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lvl="0" indent="-457200" algn="ctr" rtl="1">
              <a:buFontTx/>
              <a:buAutoNum type="arabicPeriod"/>
              <a:defRPr/>
            </a:pPr>
            <a:r>
              <a:rPr lang="ar-MA" sz="2400" b="1" dirty="0">
                <a:solidFill>
                  <a:prstClr val="black"/>
                </a:solidFill>
                <a:latin typeface="Calibri" panose="020F0502020204030204" pitchFamily="34" charset="0"/>
                <a:ea typeface="Calibri" panose="020F0502020204030204" pitchFamily="34" charset="0"/>
                <a:cs typeface="Calibri" panose="020F0502020204030204" pitchFamily="34" charset="0"/>
              </a:rPr>
              <a:t>قراءة كلمات بدقة وسرعة؛</a:t>
            </a:r>
          </a:p>
          <a:p>
            <a:pPr marL="457200" lvl="0" indent="-457200" algn="ctr" rtl="1">
              <a:buFontTx/>
              <a:buAutoNum type="arabicPeriod"/>
              <a:defRPr/>
            </a:pPr>
            <a:r>
              <a:rPr lang="ar-MA" sz="2400" b="1" dirty="0">
                <a:solidFill>
                  <a:prstClr val="black"/>
                </a:solidFill>
                <a:latin typeface="Calibri" panose="020F0502020204030204" pitchFamily="34" charset="0"/>
                <a:ea typeface="Calibri" panose="020F0502020204030204" pitchFamily="34" charset="0"/>
                <a:cs typeface="Calibri" panose="020F0502020204030204" pitchFamily="34" charset="0"/>
              </a:rPr>
              <a:t>قراءة نص بطلاقة </a:t>
            </a:r>
          </a:p>
        </p:txBody>
      </p:sp>
      <p:sp>
        <p:nvSpPr>
          <p:cNvPr id="15" name="Rectangle : coins arrondis 14">
            <a:extLst>
              <a:ext uri="{FF2B5EF4-FFF2-40B4-BE49-F238E27FC236}">
                <a16:creationId xmlns:a16="http://schemas.microsoft.com/office/drawing/2014/main" id="{4966A631-9328-B426-50A9-C246E83076C0}"/>
              </a:ext>
            </a:extLst>
          </p:cNvPr>
          <p:cNvSpPr/>
          <p:nvPr/>
        </p:nvSpPr>
        <p:spPr>
          <a:xfrm>
            <a:off x="4460489" y="2070392"/>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الثاني</a:t>
            </a:r>
          </a:p>
        </p:txBody>
      </p:sp>
      <p:sp>
        <p:nvSpPr>
          <p:cNvPr id="18" name="Rectangle : coins arrondis 17">
            <a:extLst>
              <a:ext uri="{FF2B5EF4-FFF2-40B4-BE49-F238E27FC236}">
                <a16:creationId xmlns:a16="http://schemas.microsoft.com/office/drawing/2014/main" id="{206C49F2-C0A1-C749-25A3-0D08859F28E5}"/>
              </a:ext>
            </a:extLst>
          </p:cNvPr>
          <p:cNvSpPr/>
          <p:nvPr/>
        </p:nvSpPr>
        <p:spPr>
          <a:xfrm>
            <a:off x="316596" y="2838432"/>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MA" sz="2400" b="1" dirty="0">
                <a:solidFill>
                  <a:prstClr val="black"/>
                </a:solidFill>
                <a:latin typeface="Calibri" panose="020F0502020204030204" pitchFamily="34" charset="0"/>
                <a:ea typeface="Calibri" panose="020F0502020204030204" pitchFamily="34" charset="0"/>
                <a:cs typeface="Calibri" panose="020F0502020204030204" pitchFamily="34" charset="0"/>
              </a:rPr>
              <a:t>1. قراءة نص بطلاقة</a:t>
            </a:r>
            <a:endParaRPr kumimoji="0" lang="ar-MA" sz="2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 name="Rectangle : coins arrondis 18">
            <a:extLst>
              <a:ext uri="{FF2B5EF4-FFF2-40B4-BE49-F238E27FC236}">
                <a16:creationId xmlns:a16="http://schemas.microsoft.com/office/drawing/2014/main" id="{8605692F-1921-CCED-AD5A-83047E6470C8}"/>
              </a:ext>
            </a:extLst>
          </p:cNvPr>
          <p:cNvSpPr/>
          <p:nvPr/>
        </p:nvSpPr>
        <p:spPr>
          <a:xfrm>
            <a:off x="496596" y="2090288"/>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الثالث </a:t>
            </a:r>
          </a:p>
        </p:txBody>
      </p:sp>
    </p:spTree>
    <p:extLst>
      <p:ext uri="{BB962C8B-B14F-4D97-AF65-F5344CB8AC3E}">
        <p14:creationId xmlns:p14="http://schemas.microsoft.com/office/powerpoint/2010/main" val="422687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000"/>
                                        <p:tgtEl>
                                          <p:spTgt spid="3"/>
                                        </p:tgtEl>
                                      </p:cBhvr>
                                    </p:animEffect>
                                    <p:anim calcmode="lin" valueType="num">
                                      <p:cBhvr>
                                        <p:cTn id="43" dur="1000" fill="hold"/>
                                        <p:tgtEl>
                                          <p:spTgt spid="3"/>
                                        </p:tgtEl>
                                        <p:attrNameLst>
                                          <p:attrName>ppt_x</p:attrName>
                                        </p:attrNameLst>
                                      </p:cBhvr>
                                      <p:tavLst>
                                        <p:tav tm="0">
                                          <p:val>
                                            <p:strVal val="#ppt_x"/>
                                          </p:val>
                                        </p:tav>
                                        <p:tav tm="100000">
                                          <p:val>
                                            <p:strVal val="#ppt_x"/>
                                          </p:val>
                                        </p:tav>
                                      </p:tavLst>
                                    </p:anim>
                                    <p:anim calcmode="lin" valueType="num">
                                      <p:cBhvr>
                                        <p:cTn id="4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0"/>
                                        <p:tgtEl>
                                          <p:spTgt spid="19"/>
                                        </p:tgtEl>
                                      </p:cBhvr>
                                    </p:animEffect>
                                    <p:anim calcmode="lin" valueType="num">
                                      <p:cBhvr>
                                        <p:cTn id="64" dur="1000" fill="hold"/>
                                        <p:tgtEl>
                                          <p:spTgt spid="19"/>
                                        </p:tgtEl>
                                        <p:attrNameLst>
                                          <p:attrName>ppt_x</p:attrName>
                                        </p:attrNameLst>
                                      </p:cBhvr>
                                      <p:tavLst>
                                        <p:tav tm="0">
                                          <p:val>
                                            <p:strVal val="#ppt_x"/>
                                          </p:val>
                                        </p:tav>
                                        <p:tav tm="100000">
                                          <p:val>
                                            <p:strVal val="#ppt_x"/>
                                          </p:val>
                                        </p:tav>
                                      </p:tavLst>
                                    </p:anim>
                                    <p:anim calcmode="lin" valueType="num">
                                      <p:cBhvr>
                                        <p:cTn id="6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1000"/>
                                        <p:tgtEl>
                                          <p:spTgt spid="18"/>
                                        </p:tgtEl>
                                      </p:cBhvr>
                                    </p:animEffect>
                                    <p:anim calcmode="lin" valueType="num">
                                      <p:cBhvr>
                                        <p:cTn id="71" dur="1000" fill="hold"/>
                                        <p:tgtEl>
                                          <p:spTgt spid="18"/>
                                        </p:tgtEl>
                                        <p:attrNameLst>
                                          <p:attrName>ppt_x</p:attrName>
                                        </p:attrNameLst>
                                      </p:cBhvr>
                                      <p:tavLst>
                                        <p:tav tm="0">
                                          <p:val>
                                            <p:strVal val="#ppt_x"/>
                                          </p:val>
                                        </p:tav>
                                        <p:tav tm="100000">
                                          <p:val>
                                            <p:strVal val="#ppt_x"/>
                                          </p:val>
                                        </p:tav>
                                      </p:tavLst>
                                    </p:anim>
                                    <p:anim calcmode="lin" valueType="num">
                                      <p:cBhvr>
                                        <p:cTn id="7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animBg="1"/>
      <p:bldP spid="4" grpId="0" animBg="1"/>
      <p:bldP spid="11" grpId="0" animBg="1"/>
      <p:bldP spid="15" grpId="0" animBg="1"/>
      <p:bldP spid="18" grpId="0" animBg="1"/>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الإطار المفاهيمي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 name="Groupe 1">
            <a:extLst>
              <a:ext uri="{FF2B5EF4-FFF2-40B4-BE49-F238E27FC236}">
                <a16:creationId xmlns:a16="http://schemas.microsoft.com/office/drawing/2014/main" id="{C9F82BDF-1B15-3010-E05A-C01981777DD5}"/>
              </a:ext>
            </a:extLst>
          </p:cNvPr>
          <p:cNvGrpSpPr/>
          <p:nvPr/>
        </p:nvGrpSpPr>
        <p:grpSpPr>
          <a:xfrm>
            <a:off x="2043845" y="621785"/>
            <a:ext cx="8104310" cy="1190468"/>
            <a:chOff x="1030517" y="2774454"/>
            <a:chExt cx="4999176" cy="1407329"/>
          </a:xfrm>
        </p:grpSpPr>
        <p:sp>
          <p:nvSpPr>
            <p:cNvPr id="5" name="Forme libre : forme 4">
              <a:extLst>
                <a:ext uri="{FF2B5EF4-FFF2-40B4-BE49-F238E27FC236}">
                  <a16:creationId xmlns:a16="http://schemas.microsoft.com/office/drawing/2014/main" id="{2019361C-89EE-C9DB-079C-707980110719}"/>
                </a:ext>
              </a:extLst>
            </p:cNvPr>
            <p:cNvSpPr/>
            <p:nvPr/>
          </p:nvSpPr>
          <p:spPr>
            <a:xfrm rot="261352" flipH="1" flipV="1">
              <a:off x="1619282" y="2774454"/>
              <a:ext cx="3821646"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C0817C2E-1096-5ADB-831B-BADA16E52AE4}"/>
                </a:ext>
              </a:extLst>
            </p:cNvPr>
            <p:cNvSpPr txBox="1"/>
            <p:nvPr/>
          </p:nvSpPr>
          <p:spPr>
            <a:xfrm>
              <a:off x="1030517" y="3154383"/>
              <a:ext cx="4999176" cy="691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Boahmed Alhour" pitchFamily="2" charset="-78"/>
                </a:rPr>
                <a:t>تدرج مهارة الطلاقة عبر المستويات </a:t>
              </a: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Calibri" panose="020F0502020204030204" pitchFamily="34" charset="0"/>
                </a:rPr>
                <a:t>4 -5 -6 </a:t>
              </a:r>
            </a:p>
          </p:txBody>
        </p:sp>
      </p:grpSp>
      <p:sp>
        <p:nvSpPr>
          <p:cNvPr id="7" name="Rectangle : coins arrondis 6">
            <a:extLst>
              <a:ext uri="{FF2B5EF4-FFF2-40B4-BE49-F238E27FC236}">
                <a16:creationId xmlns:a16="http://schemas.microsoft.com/office/drawing/2014/main" id="{2CEC510F-6DEF-A434-8722-989A6B13A135}"/>
              </a:ext>
            </a:extLst>
          </p:cNvPr>
          <p:cNvSpPr/>
          <p:nvPr/>
        </p:nvSpPr>
        <p:spPr>
          <a:xfrm>
            <a:off x="7979180" y="3058218"/>
            <a:ext cx="3240000" cy="144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ctr" rtl="1">
              <a:lnSpc>
                <a:spcPct val="150000"/>
              </a:lnSpc>
              <a:buFont typeface="+mj-lt"/>
              <a:buAutoNum type="arabicPeriod"/>
            </a:pP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قراءة نص بطلاقة </a:t>
            </a:r>
            <a:endParaRPr lang="fr-FR" sz="20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 coins arrondis 7">
            <a:extLst>
              <a:ext uri="{FF2B5EF4-FFF2-40B4-BE49-F238E27FC236}">
                <a16:creationId xmlns:a16="http://schemas.microsoft.com/office/drawing/2014/main" id="{1E86C556-A51B-0E2D-0575-3E041DCA9336}"/>
              </a:ext>
            </a:extLst>
          </p:cNvPr>
          <p:cNvSpPr/>
          <p:nvPr/>
        </p:nvSpPr>
        <p:spPr>
          <a:xfrm>
            <a:off x="8118685" y="2322125"/>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الرابع </a:t>
            </a:r>
          </a:p>
        </p:txBody>
      </p:sp>
      <p:sp>
        <p:nvSpPr>
          <p:cNvPr id="10" name="Rectangle : coins arrondis 9">
            <a:extLst>
              <a:ext uri="{FF2B5EF4-FFF2-40B4-BE49-F238E27FC236}">
                <a16:creationId xmlns:a16="http://schemas.microsoft.com/office/drawing/2014/main" id="{7BD16BF9-F77D-07DE-CC14-E8D76520D1E6}"/>
              </a:ext>
            </a:extLst>
          </p:cNvPr>
          <p:cNvSpPr/>
          <p:nvPr/>
        </p:nvSpPr>
        <p:spPr>
          <a:xfrm>
            <a:off x="4124703" y="3086381"/>
            <a:ext cx="3240000" cy="144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ctr" rtl="1">
              <a:lnSpc>
                <a:spcPct val="150000"/>
              </a:lnSpc>
              <a:buFont typeface="+mj-lt"/>
              <a:buAutoNum type="arabicPeriod"/>
            </a:pP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قراءة نص بطلاقة </a:t>
            </a:r>
            <a:endParaRPr lang="fr-FR" sz="20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Rectangle : coins arrondis 11">
            <a:extLst>
              <a:ext uri="{FF2B5EF4-FFF2-40B4-BE49-F238E27FC236}">
                <a16:creationId xmlns:a16="http://schemas.microsoft.com/office/drawing/2014/main" id="{E0A1A380-AF1E-F735-AF16-4FCE4A481109}"/>
              </a:ext>
            </a:extLst>
          </p:cNvPr>
          <p:cNvSpPr/>
          <p:nvPr/>
        </p:nvSpPr>
        <p:spPr>
          <a:xfrm>
            <a:off x="4327888" y="2251172"/>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MA" sz="2800" b="1" dirty="0">
                <a:solidFill>
                  <a:srgbClr val="2B3568"/>
                </a:solidFill>
                <a:latin typeface="Calibri" panose="020F0502020204030204"/>
                <a:cs typeface="Boahmed Alhour" pitchFamily="2" charset="-78"/>
              </a:rPr>
              <a:t>المستوى الخامس</a:t>
            </a:r>
            <a:endPar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endParaRPr>
          </a:p>
        </p:txBody>
      </p:sp>
      <p:sp>
        <p:nvSpPr>
          <p:cNvPr id="13" name="Rectangle : coins arrondis 12">
            <a:extLst>
              <a:ext uri="{FF2B5EF4-FFF2-40B4-BE49-F238E27FC236}">
                <a16:creationId xmlns:a16="http://schemas.microsoft.com/office/drawing/2014/main" id="{A6C3D959-CEAB-984B-4058-F9B5319384CE}"/>
              </a:ext>
            </a:extLst>
          </p:cNvPr>
          <p:cNvSpPr/>
          <p:nvPr/>
        </p:nvSpPr>
        <p:spPr>
          <a:xfrm>
            <a:off x="316596" y="3044371"/>
            <a:ext cx="3240000" cy="144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ctr" rtl="1">
              <a:lnSpc>
                <a:spcPct val="150000"/>
              </a:lnSpc>
              <a:buFont typeface="+mj-lt"/>
              <a:buAutoNum type="arabicPeriod"/>
            </a:pP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قراءة نص بطلاقة</a:t>
            </a:r>
          </a:p>
          <a:p>
            <a:pPr algn="ctr" rtl="1">
              <a:lnSpc>
                <a:spcPct val="150000"/>
              </a:lnSpc>
            </a:pPr>
            <a:r>
              <a:rPr lang="ar-MA" sz="2000" dirty="0">
                <a:solidFill>
                  <a:prstClr val="black"/>
                </a:solidFill>
                <a:latin typeface="Calibri" panose="020F0502020204030204" pitchFamily="34" charset="0"/>
                <a:ea typeface="Calibri" panose="020F0502020204030204" pitchFamily="34" charset="0"/>
                <a:cs typeface="Calibri" panose="020F0502020204030204" pitchFamily="34" charset="0"/>
              </a:rPr>
              <a:t>(100 كلمة في الدقيقة)</a:t>
            </a:r>
            <a:r>
              <a:rPr lang="ar-MA" sz="2000" b="1" dirty="0">
                <a:solidFill>
                  <a:prstClr val="black"/>
                </a:solidFill>
                <a:latin typeface="Calibri" panose="020F0502020204030204" pitchFamily="34" charset="0"/>
                <a:ea typeface="Calibri" panose="020F0502020204030204" pitchFamily="34" charset="0"/>
                <a:cs typeface="Calibri" panose="020F0502020204030204" pitchFamily="34" charset="0"/>
              </a:rPr>
              <a:t>  </a:t>
            </a:r>
            <a:endParaRPr lang="fr-FR" sz="20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6" name="Rectangle : coins arrondis 15">
            <a:extLst>
              <a:ext uri="{FF2B5EF4-FFF2-40B4-BE49-F238E27FC236}">
                <a16:creationId xmlns:a16="http://schemas.microsoft.com/office/drawing/2014/main" id="{E5195170-6C1D-0A2F-D6ED-9FB3696DAA5C}"/>
              </a:ext>
            </a:extLst>
          </p:cNvPr>
          <p:cNvSpPr/>
          <p:nvPr/>
        </p:nvSpPr>
        <p:spPr>
          <a:xfrm>
            <a:off x="496596" y="2206806"/>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MA" sz="2800" b="1" dirty="0">
                <a:solidFill>
                  <a:srgbClr val="2B3568"/>
                </a:solidFill>
                <a:latin typeface="Calibri" panose="020F0502020204030204"/>
                <a:cs typeface="Boahmed Alhour" pitchFamily="2" charset="-78"/>
              </a:rPr>
              <a:t>المستوى السادس </a:t>
            </a:r>
          </a:p>
        </p:txBody>
      </p:sp>
      <p:sp>
        <p:nvSpPr>
          <p:cNvPr id="17" name="Flèche : gauche 1">
            <a:extLst>
              <a:ext uri="{FF2B5EF4-FFF2-40B4-BE49-F238E27FC236}">
                <a16:creationId xmlns:a16="http://schemas.microsoft.com/office/drawing/2014/main" id="{9A45102D-D052-DD04-EED5-E1175F1EDEC3}"/>
              </a:ext>
            </a:extLst>
          </p:cNvPr>
          <p:cNvSpPr/>
          <p:nvPr/>
        </p:nvSpPr>
        <p:spPr>
          <a:xfrm>
            <a:off x="1404044" y="4720955"/>
            <a:ext cx="8751032" cy="849161"/>
          </a:xfrm>
          <a:custGeom>
            <a:avLst/>
            <a:gdLst>
              <a:gd name="connsiteX0" fmla="*/ 0 w 8842504"/>
              <a:gd name="connsiteY0" fmla="*/ 424581 h 849161"/>
              <a:gd name="connsiteX1" fmla="*/ 424581 w 8842504"/>
              <a:gd name="connsiteY1" fmla="*/ 0 h 849161"/>
              <a:gd name="connsiteX2" fmla="*/ 424581 w 8842504"/>
              <a:gd name="connsiteY2" fmla="*/ 212290 h 849161"/>
              <a:gd name="connsiteX3" fmla="*/ 8842504 w 8842504"/>
              <a:gd name="connsiteY3" fmla="*/ 212290 h 849161"/>
              <a:gd name="connsiteX4" fmla="*/ 8842504 w 8842504"/>
              <a:gd name="connsiteY4" fmla="*/ 636871 h 849161"/>
              <a:gd name="connsiteX5" fmla="*/ 424581 w 8842504"/>
              <a:gd name="connsiteY5" fmla="*/ 636871 h 849161"/>
              <a:gd name="connsiteX6" fmla="*/ 424581 w 8842504"/>
              <a:gd name="connsiteY6" fmla="*/ 849161 h 849161"/>
              <a:gd name="connsiteX7" fmla="*/ 0 w 8842504"/>
              <a:gd name="connsiteY7" fmla="*/ 424581 h 849161"/>
              <a:gd name="connsiteX0" fmla="*/ 0 w 8842504"/>
              <a:gd name="connsiteY0" fmla="*/ 424581 h 849161"/>
              <a:gd name="connsiteX1" fmla="*/ 424581 w 8842504"/>
              <a:gd name="connsiteY1" fmla="*/ 0 h 849161"/>
              <a:gd name="connsiteX2" fmla="*/ 424581 w 8842504"/>
              <a:gd name="connsiteY2" fmla="*/ 212290 h 849161"/>
              <a:gd name="connsiteX3" fmla="*/ 8745522 w 8842504"/>
              <a:gd name="connsiteY3" fmla="*/ 267708 h 849161"/>
              <a:gd name="connsiteX4" fmla="*/ 8842504 w 8842504"/>
              <a:gd name="connsiteY4" fmla="*/ 636871 h 849161"/>
              <a:gd name="connsiteX5" fmla="*/ 424581 w 8842504"/>
              <a:gd name="connsiteY5" fmla="*/ 636871 h 849161"/>
              <a:gd name="connsiteX6" fmla="*/ 424581 w 8842504"/>
              <a:gd name="connsiteY6" fmla="*/ 849161 h 849161"/>
              <a:gd name="connsiteX7" fmla="*/ 0 w 8842504"/>
              <a:gd name="connsiteY7" fmla="*/ 424581 h 849161"/>
              <a:gd name="connsiteX0" fmla="*/ 0 w 8745522"/>
              <a:gd name="connsiteY0" fmla="*/ 424581 h 849161"/>
              <a:gd name="connsiteX1" fmla="*/ 424581 w 8745522"/>
              <a:gd name="connsiteY1" fmla="*/ 0 h 849161"/>
              <a:gd name="connsiteX2" fmla="*/ 424581 w 8745522"/>
              <a:gd name="connsiteY2" fmla="*/ 212290 h 849161"/>
              <a:gd name="connsiteX3" fmla="*/ 8745522 w 8745522"/>
              <a:gd name="connsiteY3" fmla="*/ 267708 h 849161"/>
              <a:gd name="connsiteX4" fmla="*/ 8676250 w 8745522"/>
              <a:gd name="connsiteY4" fmla="*/ 581453 h 849161"/>
              <a:gd name="connsiteX5" fmla="*/ 424581 w 8745522"/>
              <a:gd name="connsiteY5" fmla="*/ 636871 h 849161"/>
              <a:gd name="connsiteX6" fmla="*/ 424581 w 8745522"/>
              <a:gd name="connsiteY6" fmla="*/ 849161 h 849161"/>
              <a:gd name="connsiteX7" fmla="*/ 0 w 8745522"/>
              <a:gd name="connsiteY7" fmla="*/ 424581 h 849161"/>
              <a:gd name="connsiteX0" fmla="*/ 0 w 8745522"/>
              <a:gd name="connsiteY0" fmla="*/ 424581 h 849161"/>
              <a:gd name="connsiteX1" fmla="*/ 424581 w 8745522"/>
              <a:gd name="connsiteY1" fmla="*/ 0 h 849161"/>
              <a:gd name="connsiteX2" fmla="*/ 424581 w 8745522"/>
              <a:gd name="connsiteY2" fmla="*/ 212290 h 849161"/>
              <a:gd name="connsiteX3" fmla="*/ 8745522 w 8745522"/>
              <a:gd name="connsiteY3" fmla="*/ 267708 h 849161"/>
              <a:gd name="connsiteX4" fmla="*/ 8551559 w 8745522"/>
              <a:gd name="connsiteY4" fmla="*/ 595307 h 849161"/>
              <a:gd name="connsiteX5" fmla="*/ 424581 w 8745522"/>
              <a:gd name="connsiteY5" fmla="*/ 636871 h 849161"/>
              <a:gd name="connsiteX6" fmla="*/ 424581 w 8745522"/>
              <a:gd name="connsiteY6" fmla="*/ 849161 h 849161"/>
              <a:gd name="connsiteX7" fmla="*/ 0 w 8745522"/>
              <a:gd name="connsiteY7" fmla="*/ 424581 h 849161"/>
              <a:gd name="connsiteX0" fmla="*/ 0 w 8745522"/>
              <a:gd name="connsiteY0" fmla="*/ 424581 h 849161"/>
              <a:gd name="connsiteX1" fmla="*/ 424581 w 8745522"/>
              <a:gd name="connsiteY1" fmla="*/ 0 h 849161"/>
              <a:gd name="connsiteX2" fmla="*/ 424581 w 8745522"/>
              <a:gd name="connsiteY2" fmla="*/ 212290 h 849161"/>
              <a:gd name="connsiteX3" fmla="*/ 8745522 w 8745522"/>
              <a:gd name="connsiteY3" fmla="*/ 267708 h 849161"/>
              <a:gd name="connsiteX4" fmla="*/ 8551559 w 8745522"/>
              <a:gd name="connsiteY4" fmla="*/ 595307 h 849161"/>
              <a:gd name="connsiteX5" fmla="*/ 424581 w 8745522"/>
              <a:gd name="connsiteY5" fmla="*/ 636871 h 849161"/>
              <a:gd name="connsiteX6" fmla="*/ 424581 w 8745522"/>
              <a:gd name="connsiteY6" fmla="*/ 849161 h 849161"/>
              <a:gd name="connsiteX7" fmla="*/ 0 w 8745522"/>
              <a:gd name="connsiteY7" fmla="*/ 424581 h 849161"/>
              <a:gd name="connsiteX0" fmla="*/ 5510 w 8751032"/>
              <a:gd name="connsiteY0" fmla="*/ 424581 h 849161"/>
              <a:gd name="connsiteX1" fmla="*/ 430091 w 8751032"/>
              <a:gd name="connsiteY1" fmla="*/ 0 h 849161"/>
              <a:gd name="connsiteX2" fmla="*/ 430091 w 8751032"/>
              <a:gd name="connsiteY2" fmla="*/ 212290 h 849161"/>
              <a:gd name="connsiteX3" fmla="*/ 8751032 w 8751032"/>
              <a:gd name="connsiteY3" fmla="*/ 267708 h 849161"/>
              <a:gd name="connsiteX4" fmla="*/ 8557069 w 8751032"/>
              <a:gd name="connsiteY4" fmla="*/ 595307 h 849161"/>
              <a:gd name="connsiteX5" fmla="*/ 430091 w 8751032"/>
              <a:gd name="connsiteY5" fmla="*/ 636871 h 849161"/>
              <a:gd name="connsiteX6" fmla="*/ 430091 w 8751032"/>
              <a:gd name="connsiteY6" fmla="*/ 849161 h 849161"/>
              <a:gd name="connsiteX7" fmla="*/ 5510 w 8751032"/>
              <a:gd name="connsiteY7" fmla="*/ 424581 h 84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51032" h="849161">
                <a:moveTo>
                  <a:pt x="5510" y="424581"/>
                </a:moveTo>
                <a:cubicBezTo>
                  <a:pt x="36201" y="352327"/>
                  <a:pt x="288564" y="141527"/>
                  <a:pt x="430091" y="0"/>
                </a:cubicBezTo>
                <a:lnTo>
                  <a:pt x="430091" y="212290"/>
                </a:lnTo>
                <a:lnTo>
                  <a:pt x="8751032" y="267708"/>
                </a:lnTo>
                <a:lnTo>
                  <a:pt x="8557069" y="595307"/>
                </a:lnTo>
                <a:lnTo>
                  <a:pt x="430091" y="636871"/>
                </a:lnTo>
                <a:lnTo>
                  <a:pt x="430091" y="849161"/>
                </a:lnTo>
                <a:cubicBezTo>
                  <a:pt x="288564" y="707634"/>
                  <a:pt x="-46927" y="482981"/>
                  <a:pt x="5510" y="424581"/>
                </a:cubicBezTo>
                <a:close/>
              </a:path>
            </a:pathLst>
          </a:custGeom>
          <a:solidFill>
            <a:srgbClr val="70B1B6"/>
          </a:solidFill>
          <a:ln>
            <a:noFill/>
          </a:ln>
          <a:effectLst>
            <a:outerShdw blurRad="50800" dist="38100" dir="13500000" algn="b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تدرج معدل الطلاقة عبر المستويات </a:t>
            </a:r>
            <a:endParaRPr lang="fr-FR" sz="2400"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10688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1000"/>
                                        <p:tgtEl>
                                          <p:spTgt spid="13"/>
                                        </p:tgtEl>
                                      </p:cBhvr>
                                    </p:animEffect>
                                    <p:anim calcmode="lin" valueType="num">
                                      <p:cBhvr>
                                        <p:cTn id="71" dur="1000" fill="hold"/>
                                        <p:tgtEl>
                                          <p:spTgt spid="13"/>
                                        </p:tgtEl>
                                        <p:attrNameLst>
                                          <p:attrName>ppt_x</p:attrName>
                                        </p:attrNameLst>
                                      </p:cBhvr>
                                      <p:tavLst>
                                        <p:tav tm="0">
                                          <p:val>
                                            <p:strVal val="#ppt_x"/>
                                          </p:val>
                                        </p:tav>
                                        <p:tav tm="100000">
                                          <p:val>
                                            <p:strVal val="#ppt_x"/>
                                          </p:val>
                                        </p:tav>
                                      </p:tavLst>
                                    </p:anim>
                                    <p:anim calcmode="lin" valueType="num">
                                      <p:cBhvr>
                                        <p:cTn id="7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2"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1+#ppt_w/2"/>
                                          </p:val>
                                        </p:tav>
                                        <p:tav tm="100000">
                                          <p:val>
                                            <p:strVal val="#ppt_x"/>
                                          </p:val>
                                        </p:tav>
                                      </p:tavLst>
                                    </p:anim>
                                    <p:anim calcmode="lin" valueType="num">
                                      <p:cBhvr additive="base">
                                        <p:cTn id="7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animBg="1"/>
      <p:bldP spid="8" grpId="0" animBg="1"/>
      <p:bldP spid="10" grpId="0" animBg="1"/>
      <p:bldP spid="12" grpId="0" animBg="1"/>
      <p:bldP spid="13" grpId="0" animBg="1"/>
      <p:bldP spid="16" grpId="0" animBg="1"/>
      <p:bldP spid="1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677290" y="2439730"/>
              <a:ext cx="4871442"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8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الكفايات النهائية</a:t>
              </a:r>
            </a:p>
            <a:p>
              <a:pPr algn="ctr" rtl="1">
                <a:spcAft>
                  <a:spcPts val="800"/>
                </a:spcAft>
              </a:pPr>
              <a:r>
                <a:rPr lang="ar-MA" sz="4000" b="1" dirty="0">
                  <a:solidFill>
                    <a:srgbClr val="2B3568"/>
                  </a:solidFill>
                  <a:latin typeface="Abdo Logo" panose="02000500030000020004" pitchFamily="2" charset="-78"/>
                  <a:ea typeface="Calibri" panose="020F0502020204030204" pitchFamily="34" charset="0"/>
                  <a:cs typeface="Boahmed Alhour" pitchFamily="2" charset="-78"/>
                </a:rPr>
                <a:t>مهارة الفهم</a:t>
              </a:r>
            </a:p>
          </p:txBody>
        </p:sp>
      </p:grpSp>
    </p:spTree>
    <p:extLst>
      <p:ext uri="{BB962C8B-B14F-4D97-AF65-F5344CB8AC3E}">
        <p14:creationId xmlns:p14="http://schemas.microsoft.com/office/powerpoint/2010/main" val="33228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الإطار المفاهيمي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 name="Groupe 1">
            <a:extLst>
              <a:ext uri="{FF2B5EF4-FFF2-40B4-BE49-F238E27FC236}">
                <a16:creationId xmlns:a16="http://schemas.microsoft.com/office/drawing/2014/main" id="{C9F82BDF-1B15-3010-E05A-C01981777DD5}"/>
              </a:ext>
            </a:extLst>
          </p:cNvPr>
          <p:cNvGrpSpPr/>
          <p:nvPr/>
        </p:nvGrpSpPr>
        <p:grpSpPr>
          <a:xfrm>
            <a:off x="2043845" y="621785"/>
            <a:ext cx="8104310" cy="1190468"/>
            <a:chOff x="1030517" y="2774454"/>
            <a:chExt cx="4999176" cy="1407329"/>
          </a:xfrm>
        </p:grpSpPr>
        <p:sp>
          <p:nvSpPr>
            <p:cNvPr id="5" name="Forme libre : forme 4">
              <a:extLst>
                <a:ext uri="{FF2B5EF4-FFF2-40B4-BE49-F238E27FC236}">
                  <a16:creationId xmlns:a16="http://schemas.microsoft.com/office/drawing/2014/main" id="{2019361C-89EE-C9DB-079C-707980110719}"/>
                </a:ext>
              </a:extLst>
            </p:cNvPr>
            <p:cNvSpPr/>
            <p:nvPr/>
          </p:nvSpPr>
          <p:spPr>
            <a:xfrm rot="261352" flipH="1" flipV="1">
              <a:off x="1619282" y="2774454"/>
              <a:ext cx="3821646"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C0817C2E-1096-5ADB-831B-BADA16E52AE4}"/>
                </a:ext>
              </a:extLst>
            </p:cNvPr>
            <p:cNvSpPr txBox="1"/>
            <p:nvPr/>
          </p:nvSpPr>
          <p:spPr>
            <a:xfrm>
              <a:off x="1030517" y="3154383"/>
              <a:ext cx="4999176" cy="691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Boahmed Alhour" pitchFamily="2" charset="-78"/>
                </a:rPr>
                <a:t>تدرج مهارة الفهم عبر المستويات </a:t>
              </a: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Calibri" panose="020F0502020204030204" pitchFamily="34" charset="0"/>
                </a:rPr>
                <a:t>1 -2 -3 </a:t>
              </a:r>
            </a:p>
          </p:txBody>
        </p:sp>
      </p:grpSp>
      <p:sp>
        <p:nvSpPr>
          <p:cNvPr id="7" name="Rectangle : coins arrondis 6">
            <a:extLst>
              <a:ext uri="{FF2B5EF4-FFF2-40B4-BE49-F238E27FC236}">
                <a16:creationId xmlns:a16="http://schemas.microsoft.com/office/drawing/2014/main" id="{CFAAA245-53FD-E0E0-2F3F-F79D0C05E484}"/>
              </a:ext>
            </a:extLst>
          </p:cNvPr>
          <p:cNvSpPr/>
          <p:nvPr/>
        </p:nvSpPr>
        <p:spPr>
          <a:xfrm>
            <a:off x="7979180" y="2971592"/>
            <a:ext cx="3240000" cy="2261336"/>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algn="ctr" defTabSz="914400" rtl="1" eaLnBrk="1" fontAlgn="auto" latinLnBrk="0" hangingPunct="1">
              <a:lnSpc>
                <a:spcPct val="100000"/>
              </a:lnSpc>
              <a:spcBef>
                <a:spcPts val="0"/>
              </a:spcBef>
              <a:spcAft>
                <a:spcPts val="0"/>
              </a:spcAft>
              <a:buClrTx/>
              <a:buSzTx/>
              <a:tabLst/>
              <a:defRPr/>
            </a:pPr>
            <a:r>
              <a:rPr kumimoji="0" lang="ar-MA" sz="2000" b="1" i="0" u="none" strike="noStrike" kern="1200" cap="none" spc="0" normalizeH="0" baseline="0" noProof="0" dirty="0">
                <a:ln>
                  <a:noFill/>
                </a:ln>
                <a:solidFill>
                  <a:srgbClr val="2B3568"/>
                </a:solidFill>
                <a:effectLst/>
                <a:uLnTx/>
                <a:uFillTx/>
                <a:latin typeface="Calibri" panose="020F0502020204030204" pitchFamily="34" charset="0"/>
                <a:ea typeface="Calibri" panose="020F0502020204030204" pitchFamily="34" charset="0"/>
                <a:cs typeface="Calibri" panose="020F0502020204030204" pitchFamily="34" charset="0"/>
              </a:rPr>
              <a:t>فهم نصوص مسموعة </a:t>
            </a:r>
          </a:p>
          <a:p>
            <a:pPr marL="457200" indent="-457200" algn="r" rtl="1">
              <a:buFont typeface="+mj-lt"/>
              <a:buAutoNum type="arabicPeriod"/>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تحديد واستخراج المعلومات الواردة في النص؛ </a:t>
            </a:r>
            <a:endParaRPr lang="fr-FR"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marL="457200" indent="-457200" algn="r" rtl="1">
              <a:buFont typeface="+mj-lt"/>
              <a:buAutoNum type="arabicPeriod"/>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بناء استدلالات مباشرة من النص. </a:t>
            </a:r>
            <a:endParaRPr lang="fr-FR"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 coins arrondis 7">
            <a:extLst>
              <a:ext uri="{FF2B5EF4-FFF2-40B4-BE49-F238E27FC236}">
                <a16:creationId xmlns:a16="http://schemas.microsoft.com/office/drawing/2014/main" id="{E3BA2FEA-3973-2564-D849-453BDDB41772}"/>
              </a:ext>
            </a:extLst>
          </p:cNvPr>
          <p:cNvSpPr/>
          <p:nvPr/>
        </p:nvSpPr>
        <p:spPr>
          <a:xfrm>
            <a:off x="8118685" y="2170681"/>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الأول </a:t>
            </a:r>
          </a:p>
        </p:txBody>
      </p:sp>
      <p:sp>
        <p:nvSpPr>
          <p:cNvPr id="10" name="Rectangle : coins arrondis 9">
            <a:extLst>
              <a:ext uri="{FF2B5EF4-FFF2-40B4-BE49-F238E27FC236}">
                <a16:creationId xmlns:a16="http://schemas.microsoft.com/office/drawing/2014/main" id="{81FC074D-F966-66E2-9126-79E9C60A4885}"/>
              </a:ext>
            </a:extLst>
          </p:cNvPr>
          <p:cNvSpPr/>
          <p:nvPr/>
        </p:nvSpPr>
        <p:spPr>
          <a:xfrm>
            <a:off x="4124703" y="2971592"/>
            <a:ext cx="3240000" cy="2261336"/>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algn="ctr" defTabSz="914400" rtl="1" eaLnBrk="1" fontAlgn="auto" latinLnBrk="0" hangingPunct="1">
              <a:lnSpc>
                <a:spcPct val="100000"/>
              </a:lnSpc>
              <a:spcBef>
                <a:spcPts val="0"/>
              </a:spcBef>
              <a:spcAft>
                <a:spcPts val="0"/>
              </a:spcAft>
              <a:buClrTx/>
              <a:buSzTx/>
              <a:tabLst/>
              <a:defRPr/>
            </a:pPr>
            <a:r>
              <a:rPr lang="ar-MA" sz="2000" b="1" dirty="0">
                <a:solidFill>
                  <a:srgbClr val="2B3568"/>
                </a:solidFill>
                <a:latin typeface="Calibri" panose="020F0502020204030204" pitchFamily="34" charset="0"/>
                <a:ea typeface="Calibri" panose="020F0502020204030204" pitchFamily="34" charset="0"/>
                <a:cs typeface="Calibri" panose="020F0502020204030204" pitchFamily="34" charset="0"/>
              </a:rPr>
              <a:t>فهم نصوص مقروءة</a:t>
            </a:r>
          </a:p>
          <a:p>
            <a:pPr marL="457200" lvl="0" indent="-457200" algn="r" rtl="1">
              <a:buFont typeface="+mj-lt"/>
              <a:buAutoNum type="arabicPeriod"/>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تحديد واستخراج المعلومات الواردة في النص؛ </a:t>
            </a:r>
          </a:p>
          <a:p>
            <a:pPr marL="457200" indent="-457200" algn="r" rtl="1">
              <a:buFont typeface="+mj-lt"/>
              <a:buAutoNum type="arabicPeriod"/>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بناء استدلالات مباشرة من النص؛</a:t>
            </a:r>
            <a:endParaRPr lang="fr-FR"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marL="457200" indent="-457200" algn="r" rtl="1">
              <a:buFont typeface="+mj-lt"/>
              <a:buAutoNum type="arabicPeriod"/>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تفسير الأفكار والمعلومات ودمجها.</a:t>
            </a:r>
            <a:endParaRPr lang="fr-FR"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Rectangle : coins arrondis 11">
            <a:extLst>
              <a:ext uri="{FF2B5EF4-FFF2-40B4-BE49-F238E27FC236}">
                <a16:creationId xmlns:a16="http://schemas.microsoft.com/office/drawing/2014/main" id="{19ACDBA7-0627-A69C-3338-728F5BAD5787}"/>
              </a:ext>
            </a:extLst>
          </p:cNvPr>
          <p:cNvSpPr/>
          <p:nvPr/>
        </p:nvSpPr>
        <p:spPr>
          <a:xfrm>
            <a:off x="4327888" y="2170681"/>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MA" sz="2800" b="1" dirty="0">
                <a:solidFill>
                  <a:srgbClr val="2B3568"/>
                </a:solidFill>
                <a:latin typeface="Calibri" panose="020F0502020204030204"/>
                <a:cs typeface="Boahmed Alhour" pitchFamily="2" charset="-78"/>
              </a:rPr>
              <a:t>المستوى الثاني</a:t>
            </a:r>
            <a:endPar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endParaRPr>
          </a:p>
        </p:txBody>
      </p:sp>
      <p:sp>
        <p:nvSpPr>
          <p:cNvPr id="13" name="Rectangle : coins arrondis 12">
            <a:extLst>
              <a:ext uri="{FF2B5EF4-FFF2-40B4-BE49-F238E27FC236}">
                <a16:creationId xmlns:a16="http://schemas.microsoft.com/office/drawing/2014/main" id="{AEDE4048-E280-1F9C-8654-79D9944BA7A1}"/>
              </a:ext>
            </a:extLst>
          </p:cNvPr>
          <p:cNvSpPr/>
          <p:nvPr/>
        </p:nvSpPr>
        <p:spPr>
          <a:xfrm>
            <a:off x="316596" y="2971592"/>
            <a:ext cx="3240000" cy="2261336"/>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rtl="1">
              <a:defRPr/>
            </a:pPr>
            <a:r>
              <a:rPr lang="ar-MA" sz="2000" b="1" dirty="0">
                <a:solidFill>
                  <a:srgbClr val="2B3568"/>
                </a:solidFill>
                <a:latin typeface="Calibri" panose="020F0502020204030204" pitchFamily="34" charset="0"/>
                <a:ea typeface="Calibri" panose="020F0502020204030204" pitchFamily="34" charset="0"/>
                <a:cs typeface="Calibri" panose="020F0502020204030204" pitchFamily="34" charset="0"/>
              </a:rPr>
              <a:t>فهم نصوص أدبية ومعلوماتية</a:t>
            </a:r>
          </a:p>
          <a:p>
            <a:pPr marL="457200" lvl="0" indent="-457200" algn="r" rtl="1">
              <a:buFont typeface="+mj-lt"/>
              <a:buAutoNum type="arabicPeriod"/>
              <a:defRPr/>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تحديد واستخراج المعلومات الواردة في النص؛ </a:t>
            </a:r>
          </a:p>
          <a:p>
            <a:pPr marL="457200" lvl="0" indent="-457200" algn="r" rtl="1">
              <a:buFont typeface="+mj-lt"/>
              <a:buAutoNum type="arabicPeriod"/>
              <a:defRPr/>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بناء استدلالات مباشرة من النص؛</a:t>
            </a:r>
            <a:endParaRPr lang="fr-FR"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marL="457200" lvl="0" indent="-457200" algn="r" rtl="1">
              <a:buFont typeface="+mj-lt"/>
              <a:buAutoNum type="arabicPeriod"/>
              <a:defRPr/>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تفسير الأفكار والمعلومات.</a:t>
            </a:r>
          </a:p>
        </p:txBody>
      </p:sp>
      <p:sp>
        <p:nvSpPr>
          <p:cNvPr id="16" name="Rectangle : coins arrondis 15">
            <a:extLst>
              <a:ext uri="{FF2B5EF4-FFF2-40B4-BE49-F238E27FC236}">
                <a16:creationId xmlns:a16="http://schemas.microsoft.com/office/drawing/2014/main" id="{92BD03B1-3A2E-D98B-A3C2-3DE9228322C3}"/>
              </a:ext>
            </a:extLst>
          </p:cNvPr>
          <p:cNvSpPr/>
          <p:nvPr/>
        </p:nvSpPr>
        <p:spPr>
          <a:xfrm>
            <a:off x="496596" y="2170681"/>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MA" sz="2800" b="1" dirty="0">
                <a:solidFill>
                  <a:srgbClr val="2B3568"/>
                </a:solidFill>
                <a:latin typeface="Calibri" panose="020F0502020204030204"/>
                <a:cs typeface="Boahmed Alhour" pitchFamily="2" charset="-78"/>
              </a:rPr>
              <a:t>المستوى الثالث </a:t>
            </a:r>
          </a:p>
        </p:txBody>
      </p:sp>
    </p:spTree>
    <p:extLst>
      <p:ext uri="{BB962C8B-B14F-4D97-AF65-F5344CB8AC3E}">
        <p14:creationId xmlns:p14="http://schemas.microsoft.com/office/powerpoint/2010/main" val="85513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1000"/>
                                        <p:tgtEl>
                                          <p:spTgt spid="13"/>
                                        </p:tgtEl>
                                      </p:cBhvr>
                                    </p:animEffect>
                                    <p:anim calcmode="lin" valueType="num">
                                      <p:cBhvr>
                                        <p:cTn id="71" dur="1000" fill="hold"/>
                                        <p:tgtEl>
                                          <p:spTgt spid="13"/>
                                        </p:tgtEl>
                                        <p:attrNameLst>
                                          <p:attrName>ppt_x</p:attrName>
                                        </p:attrNameLst>
                                      </p:cBhvr>
                                      <p:tavLst>
                                        <p:tav tm="0">
                                          <p:val>
                                            <p:strVal val="#ppt_x"/>
                                          </p:val>
                                        </p:tav>
                                        <p:tav tm="100000">
                                          <p:val>
                                            <p:strVal val="#ppt_x"/>
                                          </p:val>
                                        </p:tav>
                                      </p:tavLst>
                                    </p:anim>
                                    <p:anim calcmode="lin" valueType="num">
                                      <p:cBhvr>
                                        <p:cTn id="7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animBg="1"/>
      <p:bldP spid="8" grpId="0" animBg="1"/>
      <p:bldP spid="10" grpId="0" animBg="1"/>
      <p:bldP spid="12" grpId="0" animBg="1"/>
      <p:bldP spid="13" grpId="0" animBg="1"/>
      <p:bldP spid="1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الإطار المفاهيمي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 name="Groupe 1">
            <a:extLst>
              <a:ext uri="{FF2B5EF4-FFF2-40B4-BE49-F238E27FC236}">
                <a16:creationId xmlns:a16="http://schemas.microsoft.com/office/drawing/2014/main" id="{C9F82BDF-1B15-3010-E05A-C01981777DD5}"/>
              </a:ext>
            </a:extLst>
          </p:cNvPr>
          <p:cNvGrpSpPr/>
          <p:nvPr/>
        </p:nvGrpSpPr>
        <p:grpSpPr>
          <a:xfrm>
            <a:off x="2043845" y="434217"/>
            <a:ext cx="8104310" cy="1190468"/>
            <a:chOff x="1030517" y="2774454"/>
            <a:chExt cx="4999176" cy="1407329"/>
          </a:xfrm>
        </p:grpSpPr>
        <p:sp>
          <p:nvSpPr>
            <p:cNvPr id="5" name="Forme libre : forme 4">
              <a:extLst>
                <a:ext uri="{FF2B5EF4-FFF2-40B4-BE49-F238E27FC236}">
                  <a16:creationId xmlns:a16="http://schemas.microsoft.com/office/drawing/2014/main" id="{2019361C-89EE-C9DB-079C-707980110719}"/>
                </a:ext>
              </a:extLst>
            </p:cNvPr>
            <p:cNvSpPr/>
            <p:nvPr/>
          </p:nvSpPr>
          <p:spPr>
            <a:xfrm rot="261352" flipH="1" flipV="1">
              <a:off x="1619282" y="2774454"/>
              <a:ext cx="3821646"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C0817C2E-1096-5ADB-831B-BADA16E52AE4}"/>
                </a:ext>
              </a:extLst>
            </p:cNvPr>
            <p:cNvSpPr txBox="1"/>
            <p:nvPr/>
          </p:nvSpPr>
          <p:spPr>
            <a:xfrm>
              <a:off x="1030517" y="3154383"/>
              <a:ext cx="4999176" cy="691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Boahmed Alhour" pitchFamily="2" charset="-78"/>
                </a:rPr>
                <a:t>تدرج مهارة الفهم عبر المستويات </a:t>
              </a: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Calibri" panose="020F0502020204030204" pitchFamily="34" charset="0"/>
                </a:rPr>
                <a:t>4 -5 -6 </a:t>
              </a:r>
            </a:p>
          </p:txBody>
        </p:sp>
      </p:grpSp>
      <p:sp>
        <p:nvSpPr>
          <p:cNvPr id="3" name="Rectangle : coins arrondis 2">
            <a:extLst>
              <a:ext uri="{FF2B5EF4-FFF2-40B4-BE49-F238E27FC236}">
                <a16:creationId xmlns:a16="http://schemas.microsoft.com/office/drawing/2014/main" id="{E42CF124-56A2-CB08-9BBC-EB2E39604B7D}"/>
              </a:ext>
            </a:extLst>
          </p:cNvPr>
          <p:cNvSpPr/>
          <p:nvPr/>
        </p:nvSpPr>
        <p:spPr>
          <a:xfrm>
            <a:off x="7806901" y="2479732"/>
            <a:ext cx="3420000" cy="2508307"/>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rtl="1">
              <a:defRPr/>
            </a:pPr>
            <a:r>
              <a:rPr lang="ar-MA" sz="2000" b="1" dirty="0">
                <a:solidFill>
                  <a:srgbClr val="2B3568"/>
                </a:solidFill>
                <a:latin typeface="Calibri" panose="020F0502020204030204" pitchFamily="34" charset="0"/>
                <a:ea typeface="Calibri" panose="020F0502020204030204" pitchFamily="34" charset="0"/>
                <a:cs typeface="Calibri" panose="020F0502020204030204" pitchFamily="34" charset="0"/>
              </a:rPr>
              <a:t>فهم نصوص أدبية ومعلوماتية:</a:t>
            </a:r>
          </a:p>
          <a:p>
            <a:pPr marL="457200" lvl="0" indent="-457200" algn="r" rtl="1">
              <a:buFont typeface="+mj-lt"/>
              <a:buAutoNum type="arabicPeriod"/>
              <a:defRPr/>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تحديد واستخراج المعلومات الواردة في النص؛ </a:t>
            </a:r>
          </a:p>
          <a:p>
            <a:pPr marL="457200" lvl="0" indent="-457200" algn="r" rtl="1">
              <a:buFont typeface="+mj-lt"/>
              <a:buAutoNum type="arabicPeriod"/>
              <a:defRPr/>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بناء استدلالات مباشرة من النص؛</a:t>
            </a:r>
            <a:endParaRPr lang="fr-FR"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marL="457200" lvl="0" indent="-457200" algn="r" rtl="1">
              <a:buFont typeface="+mj-lt"/>
              <a:buAutoNum type="arabicPeriod"/>
              <a:defRPr/>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تفسير الأفكار والمعلومات؛</a:t>
            </a:r>
          </a:p>
          <a:p>
            <a:pPr marL="457200" lvl="0" indent="-457200" algn="r" rtl="1">
              <a:buFont typeface="+mj-lt"/>
              <a:buAutoNum type="arabicPeriod"/>
              <a:defRPr/>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تقييم ونقد عناصر النص ومحتواه. </a:t>
            </a:r>
          </a:p>
        </p:txBody>
      </p:sp>
      <p:sp>
        <p:nvSpPr>
          <p:cNvPr id="4" name="Rectangle : coins arrondis 3">
            <a:extLst>
              <a:ext uri="{FF2B5EF4-FFF2-40B4-BE49-F238E27FC236}">
                <a16:creationId xmlns:a16="http://schemas.microsoft.com/office/drawing/2014/main" id="{83A3539F-C8A7-4EB2-ACFF-47307832FDFA}"/>
              </a:ext>
            </a:extLst>
          </p:cNvPr>
          <p:cNvSpPr/>
          <p:nvPr/>
        </p:nvSpPr>
        <p:spPr>
          <a:xfrm>
            <a:off x="8118152" y="1787888"/>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a:t>
            </a:r>
            <a:r>
              <a:rPr lang="ar-MA" sz="2800" b="1" dirty="0">
                <a:solidFill>
                  <a:srgbClr val="2B3568"/>
                </a:solidFill>
                <a:latin typeface="Calibri" panose="020F0502020204030204"/>
                <a:cs typeface="Boahmed Alhour" pitchFamily="2" charset="-78"/>
              </a:rPr>
              <a:t>الرابع</a:t>
            </a: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 </a:t>
            </a:r>
          </a:p>
        </p:txBody>
      </p:sp>
      <p:sp>
        <p:nvSpPr>
          <p:cNvPr id="11" name="Rectangle : coins arrondis 10">
            <a:extLst>
              <a:ext uri="{FF2B5EF4-FFF2-40B4-BE49-F238E27FC236}">
                <a16:creationId xmlns:a16="http://schemas.microsoft.com/office/drawing/2014/main" id="{31F260E7-EFC3-DD15-0E56-410541654C10}"/>
              </a:ext>
            </a:extLst>
          </p:cNvPr>
          <p:cNvSpPr/>
          <p:nvPr/>
        </p:nvSpPr>
        <p:spPr>
          <a:xfrm>
            <a:off x="3953894" y="2479732"/>
            <a:ext cx="3420000" cy="2508307"/>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MA" sz="2000" b="1" i="0" u="none" strike="noStrike" kern="1200" cap="none" spc="0" normalizeH="0" baseline="0" noProof="0" dirty="0">
                <a:ln>
                  <a:noFill/>
                </a:ln>
                <a:solidFill>
                  <a:srgbClr val="2B3568"/>
                </a:solidFill>
                <a:effectLst/>
                <a:uLnTx/>
                <a:uFillTx/>
                <a:latin typeface="Calibri" panose="020F0502020204030204" pitchFamily="34" charset="0"/>
                <a:ea typeface="Calibri" panose="020F0502020204030204" pitchFamily="34" charset="0"/>
                <a:cs typeface="Calibri" panose="020F0502020204030204" pitchFamily="34" charset="0"/>
              </a:rPr>
              <a:t>فهم نصوص أدبية ومعلوماتية:</a:t>
            </a:r>
          </a:p>
          <a:p>
            <a:pPr marL="457200" marR="0" lvl="0" indent="-457200" algn="r" defTabSz="914400" rtl="1" eaLnBrk="1" fontAlgn="auto" latinLnBrk="0" hangingPunct="1">
              <a:lnSpc>
                <a:spcPct val="100000"/>
              </a:lnSpc>
              <a:spcBef>
                <a:spcPts val="0"/>
              </a:spcBef>
              <a:spcAft>
                <a:spcPts val="0"/>
              </a:spcAft>
              <a:buClrTx/>
              <a:buSzTx/>
              <a:buFont typeface="+mj-lt"/>
              <a:buAutoNum type="arabicPeriod"/>
              <a:tabLst/>
              <a:defRPr/>
            </a:pPr>
            <a:r>
              <a:rPr kumimoji="0" lang="ar-MA"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تحديد واستخراج المعلومات الواردة في النص؛ </a:t>
            </a:r>
          </a:p>
          <a:p>
            <a:pPr marL="457200" marR="0" lvl="0" indent="-457200" algn="r" defTabSz="914400" rtl="1" eaLnBrk="1" fontAlgn="auto" latinLnBrk="0" hangingPunct="1">
              <a:lnSpc>
                <a:spcPct val="100000"/>
              </a:lnSpc>
              <a:spcBef>
                <a:spcPts val="0"/>
              </a:spcBef>
              <a:spcAft>
                <a:spcPts val="0"/>
              </a:spcAft>
              <a:buClrTx/>
              <a:buSzTx/>
              <a:buFont typeface="+mj-lt"/>
              <a:buAutoNum type="arabicPeriod"/>
              <a:tabLst/>
              <a:defRPr/>
            </a:pPr>
            <a:r>
              <a:rPr kumimoji="0" lang="ar-MA"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بناء استدلالات مباشرة من النص؛</a:t>
            </a:r>
            <a:endParaRPr kumimoji="0" lang="fr-FR"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457200" marR="0" lvl="0" indent="-457200" algn="r" defTabSz="914400" rtl="1" eaLnBrk="1" fontAlgn="auto" latinLnBrk="0" hangingPunct="1">
              <a:lnSpc>
                <a:spcPct val="100000"/>
              </a:lnSpc>
              <a:spcBef>
                <a:spcPts val="0"/>
              </a:spcBef>
              <a:spcAft>
                <a:spcPts val="0"/>
              </a:spcAft>
              <a:buClrTx/>
              <a:buSzTx/>
              <a:buFont typeface="+mj-lt"/>
              <a:buAutoNum type="arabicPeriod"/>
              <a:tabLst/>
              <a:defRPr/>
            </a:pPr>
            <a:r>
              <a:rPr kumimoji="0" lang="ar-MA"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تفسير الأفكار والمعلومات؛</a:t>
            </a:r>
          </a:p>
          <a:p>
            <a:pPr marL="457200" indent="-457200" algn="r" rtl="1">
              <a:buFont typeface="+mj-lt"/>
              <a:buAutoNum type="arabicPeriod"/>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تقييم ونقد عناصر النص ومحتواه  ودمجها.</a:t>
            </a:r>
            <a:endParaRPr lang="fr-FR"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Rectangle : coins arrondis 14">
            <a:extLst>
              <a:ext uri="{FF2B5EF4-FFF2-40B4-BE49-F238E27FC236}">
                <a16:creationId xmlns:a16="http://schemas.microsoft.com/office/drawing/2014/main" id="{08D55A4C-41A1-EAA1-C65D-3D1A9E50E6B8}"/>
              </a:ext>
            </a:extLst>
          </p:cNvPr>
          <p:cNvSpPr/>
          <p:nvPr/>
        </p:nvSpPr>
        <p:spPr>
          <a:xfrm>
            <a:off x="4273845" y="1787888"/>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الخامس</a:t>
            </a:r>
          </a:p>
        </p:txBody>
      </p:sp>
      <p:sp>
        <p:nvSpPr>
          <p:cNvPr id="17" name="Rectangle : coins arrondis 16">
            <a:extLst>
              <a:ext uri="{FF2B5EF4-FFF2-40B4-BE49-F238E27FC236}">
                <a16:creationId xmlns:a16="http://schemas.microsoft.com/office/drawing/2014/main" id="{B4474542-4325-2467-F6AC-A2E124AF714B}"/>
              </a:ext>
            </a:extLst>
          </p:cNvPr>
          <p:cNvSpPr/>
          <p:nvPr/>
        </p:nvSpPr>
        <p:spPr>
          <a:xfrm>
            <a:off x="100887" y="2479732"/>
            <a:ext cx="3420000" cy="2508307"/>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rtl="1">
              <a:defRPr/>
            </a:pPr>
            <a:r>
              <a:rPr lang="ar-MA" sz="2000" b="1" dirty="0">
                <a:solidFill>
                  <a:srgbClr val="2B3568"/>
                </a:solidFill>
                <a:latin typeface="Calibri" panose="020F0502020204030204" pitchFamily="34" charset="0"/>
                <a:ea typeface="Calibri" panose="020F0502020204030204" pitchFamily="34" charset="0"/>
                <a:cs typeface="Calibri" panose="020F0502020204030204" pitchFamily="34" charset="0"/>
              </a:rPr>
              <a:t>فهم نصوص أدبية ومعلوماتية:</a:t>
            </a:r>
          </a:p>
          <a:p>
            <a:pPr marL="457200" marR="0" lvl="0" indent="-457200" algn="r" defTabSz="914400" rtl="1" eaLnBrk="1" fontAlgn="auto" latinLnBrk="0" hangingPunct="1">
              <a:lnSpc>
                <a:spcPct val="100000"/>
              </a:lnSpc>
              <a:spcBef>
                <a:spcPts val="0"/>
              </a:spcBef>
              <a:spcAft>
                <a:spcPts val="0"/>
              </a:spcAft>
              <a:buClrTx/>
              <a:buSzTx/>
              <a:buFont typeface="+mj-lt"/>
              <a:buAutoNum type="arabicPeriod"/>
              <a:tabLst/>
              <a:defRPr/>
            </a:pPr>
            <a:r>
              <a:rPr kumimoji="0" lang="ar-MA"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تحديد واستخراج المعلومات الواردة في النص؛ </a:t>
            </a:r>
          </a:p>
          <a:p>
            <a:pPr marL="457200" marR="0" lvl="0" indent="-457200" algn="r" defTabSz="914400" rtl="1" eaLnBrk="1" fontAlgn="auto" latinLnBrk="0" hangingPunct="1">
              <a:lnSpc>
                <a:spcPct val="100000"/>
              </a:lnSpc>
              <a:spcBef>
                <a:spcPts val="0"/>
              </a:spcBef>
              <a:spcAft>
                <a:spcPts val="0"/>
              </a:spcAft>
              <a:buClrTx/>
              <a:buSzTx/>
              <a:buFont typeface="+mj-lt"/>
              <a:buAutoNum type="arabicPeriod"/>
              <a:tabLst/>
              <a:defRPr/>
            </a:pPr>
            <a:r>
              <a:rPr kumimoji="0" lang="ar-MA"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بناء استدلالات مباشرة من النص؛</a:t>
            </a:r>
            <a:endParaRPr kumimoji="0" lang="fr-FR"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457200" marR="0" lvl="0" indent="-457200" algn="r" defTabSz="914400" rtl="1" eaLnBrk="1" fontAlgn="auto" latinLnBrk="0" hangingPunct="1">
              <a:lnSpc>
                <a:spcPct val="100000"/>
              </a:lnSpc>
              <a:spcBef>
                <a:spcPts val="0"/>
              </a:spcBef>
              <a:spcAft>
                <a:spcPts val="0"/>
              </a:spcAft>
              <a:buClrTx/>
              <a:buSzTx/>
              <a:buFont typeface="+mj-lt"/>
              <a:buAutoNum type="arabicPeriod"/>
              <a:tabLst/>
              <a:defRPr/>
            </a:pPr>
            <a:r>
              <a:rPr kumimoji="0" lang="ar-MA"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تفسير الأفكار والمعلومات؛</a:t>
            </a:r>
          </a:p>
          <a:p>
            <a:pPr marL="457200" indent="-457200" algn="r" rtl="1">
              <a:buFont typeface="+mj-lt"/>
              <a:buAutoNum type="arabicPeriod"/>
            </a:pPr>
            <a:r>
              <a:rPr lang="ar-MA" dirty="0">
                <a:solidFill>
                  <a:prstClr val="black"/>
                </a:solidFill>
                <a:latin typeface="Calibri" panose="020F0502020204030204" pitchFamily="34" charset="0"/>
                <a:ea typeface="Calibri" panose="020F0502020204030204" pitchFamily="34" charset="0"/>
                <a:cs typeface="Calibri" panose="020F0502020204030204" pitchFamily="34" charset="0"/>
              </a:rPr>
              <a:t>تقييم ونقد عناصر النص ومحتواه. </a:t>
            </a:r>
          </a:p>
        </p:txBody>
      </p:sp>
      <p:sp>
        <p:nvSpPr>
          <p:cNvPr id="18" name="Rectangle : coins arrondis 17">
            <a:extLst>
              <a:ext uri="{FF2B5EF4-FFF2-40B4-BE49-F238E27FC236}">
                <a16:creationId xmlns:a16="http://schemas.microsoft.com/office/drawing/2014/main" id="{EA65A56C-C77D-0C82-0637-846BC6608459}"/>
              </a:ext>
            </a:extLst>
          </p:cNvPr>
          <p:cNvSpPr/>
          <p:nvPr/>
        </p:nvSpPr>
        <p:spPr>
          <a:xfrm>
            <a:off x="342990" y="1820157"/>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MA" sz="2800" b="1" dirty="0">
                <a:solidFill>
                  <a:srgbClr val="2B3568"/>
                </a:solidFill>
                <a:latin typeface="Calibri" panose="020F0502020204030204"/>
                <a:cs typeface="Boahmed Alhour" pitchFamily="2" charset="-78"/>
              </a:rPr>
              <a:t>المستوى السادس </a:t>
            </a:r>
          </a:p>
        </p:txBody>
      </p:sp>
      <p:sp>
        <p:nvSpPr>
          <p:cNvPr id="19" name="Flèche : gauche 1">
            <a:extLst>
              <a:ext uri="{FF2B5EF4-FFF2-40B4-BE49-F238E27FC236}">
                <a16:creationId xmlns:a16="http://schemas.microsoft.com/office/drawing/2014/main" id="{93C05C5F-5AC3-7826-CB8D-7E3C3DEC8512}"/>
              </a:ext>
            </a:extLst>
          </p:cNvPr>
          <p:cNvSpPr/>
          <p:nvPr/>
        </p:nvSpPr>
        <p:spPr>
          <a:xfrm>
            <a:off x="1476867" y="5068181"/>
            <a:ext cx="8751032" cy="849161"/>
          </a:xfrm>
          <a:custGeom>
            <a:avLst/>
            <a:gdLst>
              <a:gd name="connsiteX0" fmla="*/ 0 w 8842504"/>
              <a:gd name="connsiteY0" fmla="*/ 424581 h 849161"/>
              <a:gd name="connsiteX1" fmla="*/ 424581 w 8842504"/>
              <a:gd name="connsiteY1" fmla="*/ 0 h 849161"/>
              <a:gd name="connsiteX2" fmla="*/ 424581 w 8842504"/>
              <a:gd name="connsiteY2" fmla="*/ 212290 h 849161"/>
              <a:gd name="connsiteX3" fmla="*/ 8842504 w 8842504"/>
              <a:gd name="connsiteY3" fmla="*/ 212290 h 849161"/>
              <a:gd name="connsiteX4" fmla="*/ 8842504 w 8842504"/>
              <a:gd name="connsiteY4" fmla="*/ 636871 h 849161"/>
              <a:gd name="connsiteX5" fmla="*/ 424581 w 8842504"/>
              <a:gd name="connsiteY5" fmla="*/ 636871 h 849161"/>
              <a:gd name="connsiteX6" fmla="*/ 424581 w 8842504"/>
              <a:gd name="connsiteY6" fmla="*/ 849161 h 849161"/>
              <a:gd name="connsiteX7" fmla="*/ 0 w 8842504"/>
              <a:gd name="connsiteY7" fmla="*/ 424581 h 849161"/>
              <a:gd name="connsiteX0" fmla="*/ 0 w 8842504"/>
              <a:gd name="connsiteY0" fmla="*/ 424581 h 849161"/>
              <a:gd name="connsiteX1" fmla="*/ 424581 w 8842504"/>
              <a:gd name="connsiteY1" fmla="*/ 0 h 849161"/>
              <a:gd name="connsiteX2" fmla="*/ 424581 w 8842504"/>
              <a:gd name="connsiteY2" fmla="*/ 212290 h 849161"/>
              <a:gd name="connsiteX3" fmla="*/ 8745522 w 8842504"/>
              <a:gd name="connsiteY3" fmla="*/ 267708 h 849161"/>
              <a:gd name="connsiteX4" fmla="*/ 8842504 w 8842504"/>
              <a:gd name="connsiteY4" fmla="*/ 636871 h 849161"/>
              <a:gd name="connsiteX5" fmla="*/ 424581 w 8842504"/>
              <a:gd name="connsiteY5" fmla="*/ 636871 h 849161"/>
              <a:gd name="connsiteX6" fmla="*/ 424581 w 8842504"/>
              <a:gd name="connsiteY6" fmla="*/ 849161 h 849161"/>
              <a:gd name="connsiteX7" fmla="*/ 0 w 8842504"/>
              <a:gd name="connsiteY7" fmla="*/ 424581 h 849161"/>
              <a:gd name="connsiteX0" fmla="*/ 0 w 8745522"/>
              <a:gd name="connsiteY0" fmla="*/ 424581 h 849161"/>
              <a:gd name="connsiteX1" fmla="*/ 424581 w 8745522"/>
              <a:gd name="connsiteY1" fmla="*/ 0 h 849161"/>
              <a:gd name="connsiteX2" fmla="*/ 424581 w 8745522"/>
              <a:gd name="connsiteY2" fmla="*/ 212290 h 849161"/>
              <a:gd name="connsiteX3" fmla="*/ 8745522 w 8745522"/>
              <a:gd name="connsiteY3" fmla="*/ 267708 h 849161"/>
              <a:gd name="connsiteX4" fmla="*/ 8676250 w 8745522"/>
              <a:gd name="connsiteY4" fmla="*/ 581453 h 849161"/>
              <a:gd name="connsiteX5" fmla="*/ 424581 w 8745522"/>
              <a:gd name="connsiteY5" fmla="*/ 636871 h 849161"/>
              <a:gd name="connsiteX6" fmla="*/ 424581 w 8745522"/>
              <a:gd name="connsiteY6" fmla="*/ 849161 h 849161"/>
              <a:gd name="connsiteX7" fmla="*/ 0 w 8745522"/>
              <a:gd name="connsiteY7" fmla="*/ 424581 h 849161"/>
              <a:gd name="connsiteX0" fmla="*/ 0 w 8745522"/>
              <a:gd name="connsiteY0" fmla="*/ 424581 h 849161"/>
              <a:gd name="connsiteX1" fmla="*/ 424581 w 8745522"/>
              <a:gd name="connsiteY1" fmla="*/ 0 h 849161"/>
              <a:gd name="connsiteX2" fmla="*/ 424581 w 8745522"/>
              <a:gd name="connsiteY2" fmla="*/ 212290 h 849161"/>
              <a:gd name="connsiteX3" fmla="*/ 8745522 w 8745522"/>
              <a:gd name="connsiteY3" fmla="*/ 267708 h 849161"/>
              <a:gd name="connsiteX4" fmla="*/ 8551559 w 8745522"/>
              <a:gd name="connsiteY4" fmla="*/ 595307 h 849161"/>
              <a:gd name="connsiteX5" fmla="*/ 424581 w 8745522"/>
              <a:gd name="connsiteY5" fmla="*/ 636871 h 849161"/>
              <a:gd name="connsiteX6" fmla="*/ 424581 w 8745522"/>
              <a:gd name="connsiteY6" fmla="*/ 849161 h 849161"/>
              <a:gd name="connsiteX7" fmla="*/ 0 w 8745522"/>
              <a:gd name="connsiteY7" fmla="*/ 424581 h 849161"/>
              <a:gd name="connsiteX0" fmla="*/ 0 w 8745522"/>
              <a:gd name="connsiteY0" fmla="*/ 424581 h 849161"/>
              <a:gd name="connsiteX1" fmla="*/ 424581 w 8745522"/>
              <a:gd name="connsiteY1" fmla="*/ 0 h 849161"/>
              <a:gd name="connsiteX2" fmla="*/ 424581 w 8745522"/>
              <a:gd name="connsiteY2" fmla="*/ 212290 h 849161"/>
              <a:gd name="connsiteX3" fmla="*/ 8745522 w 8745522"/>
              <a:gd name="connsiteY3" fmla="*/ 267708 h 849161"/>
              <a:gd name="connsiteX4" fmla="*/ 8551559 w 8745522"/>
              <a:gd name="connsiteY4" fmla="*/ 595307 h 849161"/>
              <a:gd name="connsiteX5" fmla="*/ 424581 w 8745522"/>
              <a:gd name="connsiteY5" fmla="*/ 636871 h 849161"/>
              <a:gd name="connsiteX6" fmla="*/ 424581 w 8745522"/>
              <a:gd name="connsiteY6" fmla="*/ 849161 h 849161"/>
              <a:gd name="connsiteX7" fmla="*/ 0 w 8745522"/>
              <a:gd name="connsiteY7" fmla="*/ 424581 h 849161"/>
              <a:gd name="connsiteX0" fmla="*/ 5510 w 8751032"/>
              <a:gd name="connsiteY0" fmla="*/ 424581 h 849161"/>
              <a:gd name="connsiteX1" fmla="*/ 430091 w 8751032"/>
              <a:gd name="connsiteY1" fmla="*/ 0 h 849161"/>
              <a:gd name="connsiteX2" fmla="*/ 430091 w 8751032"/>
              <a:gd name="connsiteY2" fmla="*/ 212290 h 849161"/>
              <a:gd name="connsiteX3" fmla="*/ 8751032 w 8751032"/>
              <a:gd name="connsiteY3" fmla="*/ 267708 h 849161"/>
              <a:gd name="connsiteX4" fmla="*/ 8557069 w 8751032"/>
              <a:gd name="connsiteY4" fmla="*/ 595307 h 849161"/>
              <a:gd name="connsiteX5" fmla="*/ 430091 w 8751032"/>
              <a:gd name="connsiteY5" fmla="*/ 636871 h 849161"/>
              <a:gd name="connsiteX6" fmla="*/ 430091 w 8751032"/>
              <a:gd name="connsiteY6" fmla="*/ 849161 h 849161"/>
              <a:gd name="connsiteX7" fmla="*/ 5510 w 8751032"/>
              <a:gd name="connsiteY7" fmla="*/ 424581 h 84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51032" h="849161">
                <a:moveTo>
                  <a:pt x="5510" y="424581"/>
                </a:moveTo>
                <a:cubicBezTo>
                  <a:pt x="36201" y="352327"/>
                  <a:pt x="288564" y="141527"/>
                  <a:pt x="430091" y="0"/>
                </a:cubicBezTo>
                <a:lnTo>
                  <a:pt x="430091" y="212290"/>
                </a:lnTo>
                <a:lnTo>
                  <a:pt x="8751032" y="267708"/>
                </a:lnTo>
                <a:lnTo>
                  <a:pt x="8557069" y="595307"/>
                </a:lnTo>
                <a:lnTo>
                  <a:pt x="430091" y="636871"/>
                </a:lnTo>
                <a:lnTo>
                  <a:pt x="430091" y="849161"/>
                </a:lnTo>
                <a:cubicBezTo>
                  <a:pt x="288564" y="707634"/>
                  <a:pt x="-46927" y="482981"/>
                  <a:pt x="5510" y="424581"/>
                </a:cubicBezTo>
                <a:close/>
              </a:path>
            </a:pathLst>
          </a:custGeom>
          <a:solidFill>
            <a:srgbClr val="FCBF18"/>
          </a:solidFill>
          <a:ln>
            <a:noFill/>
          </a:ln>
          <a:effectLst>
            <a:outerShdw blurRad="50800" dist="38100" dir="13500000" algn="b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MA" sz="2400" b="1" dirty="0">
                <a:solidFill>
                  <a:srgbClr val="2B3568"/>
                </a:solidFill>
                <a:latin typeface="Calibri" panose="020F0502020204030204" pitchFamily="34" charset="0"/>
                <a:ea typeface="Calibri" panose="020F0502020204030204" pitchFamily="34" charset="0"/>
                <a:cs typeface="Calibri" panose="020F0502020204030204" pitchFamily="34" charset="0"/>
              </a:rPr>
              <a:t>تدرج النصوص من حيث الطول والتعقيد </a:t>
            </a:r>
            <a:endParaRPr lang="fr-FR" sz="24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98476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000"/>
                                        <p:tgtEl>
                                          <p:spTgt spid="3"/>
                                        </p:tgtEl>
                                      </p:cBhvr>
                                    </p:animEffect>
                                    <p:anim calcmode="lin" valueType="num">
                                      <p:cBhvr>
                                        <p:cTn id="43" dur="1000" fill="hold"/>
                                        <p:tgtEl>
                                          <p:spTgt spid="3"/>
                                        </p:tgtEl>
                                        <p:attrNameLst>
                                          <p:attrName>ppt_x</p:attrName>
                                        </p:attrNameLst>
                                      </p:cBhvr>
                                      <p:tavLst>
                                        <p:tav tm="0">
                                          <p:val>
                                            <p:strVal val="#ppt_x"/>
                                          </p:val>
                                        </p:tav>
                                        <p:tav tm="100000">
                                          <p:val>
                                            <p:strVal val="#ppt_x"/>
                                          </p:val>
                                        </p:tav>
                                      </p:tavLst>
                                    </p:anim>
                                    <p:anim calcmode="lin" valueType="num">
                                      <p:cBhvr>
                                        <p:cTn id="4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1000"/>
                                        <p:tgtEl>
                                          <p:spTgt spid="17"/>
                                        </p:tgtEl>
                                      </p:cBhvr>
                                    </p:animEffect>
                                    <p:anim calcmode="lin" valueType="num">
                                      <p:cBhvr>
                                        <p:cTn id="71" dur="1000" fill="hold"/>
                                        <p:tgtEl>
                                          <p:spTgt spid="17"/>
                                        </p:tgtEl>
                                        <p:attrNameLst>
                                          <p:attrName>ppt_x</p:attrName>
                                        </p:attrNameLst>
                                      </p:cBhvr>
                                      <p:tavLst>
                                        <p:tav tm="0">
                                          <p:val>
                                            <p:strVal val="#ppt_x"/>
                                          </p:val>
                                        </p:tav>
                                        <p:tav tm="100000">
                                          <p:val>
                                            <p:strVal val="#ppt_x"/>
                                          </p:val>
                                        </p:tav>
                                      </p:tavLst>
                                    </p:anim>
                                    <p:anim calcmode="lin" valueType="num">
                                      <p:cBhvr>
                                        <p:cTn id="7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2"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animBg="1"/>
      <p:bldP spid="4" grpId="0" animBg="1"/>
      <p:bldP spid="11" grpId="0" animBg="1"/>
      <p:bldP spid="15" grpId="0" animBg="1"/>
      <p:bldP spid="17" grpId="0" animBg="1"/>
      <p:bldP spid="18" grpId="0" animBg="1"/>
      <p:bldP spid="1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677290" y="2439730"/>
              <a:ext cx="4871442"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8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الكفايات النهائية</a:t>
              </a:r>
            </a:p>
            <a:p>
              <a:pPr algn="ctr" rtl="1">
                <a:spcAft>
                  <a:spcPts val="800"/>
                </a:spcAft>
              </a:pPr>
              <a:r>
                <a:rPr lang="ar-MA" sz="4000" b="1" dirty="0">
                  <a:solidFill>
                    <a:srgbClr val="2B3568"/>
                  </a:solidFill>
                  <a:latin typeface="Abdo Logo" panose="02000500030000020004" pitchFamily="2" charset="-78"/>
                  <a:ea typeface="Calibri" panose="020F0502020204030204" pitchFamily="34" charset="0"/>
                  <a:cs typeface="Boahmed Alhour" pitchFamily="2" charset="-78"/>
                </a:rPr>
                <a:t>مهارة الإنتاج الكتابي</a:t>
              </a:r>
            </a:p>
          </p:txBody>
        </p:sp>
      </p:grpSp>
    </p:spTree>
    <p:extLst>
      <p:ext uri="{BB962C8B-B14F-4D97-AF65-F5344CB8AC3E}">
        <p14:creationId xmlns:p14="http://schemas.microsoft.com/office/powerpoint/2010/main" val="3232487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الإطار المفاهيمي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 name="Groupe 1">
            <a:extLst>
              <a:ext uri="{FF2B5EF4-FFF2-40B4-BE49-F238E27FC236}">
                <a16:creationId xmlns:a16="http://schemas.microsoft.com/office/drawing/2014/main" id="{C9F82BDF-1B15-3010-E05A-C01981777DD5}"/>
              </a:ext>
            </a:extLst>
          </p:cNvPr>
          <p:cNvGrpSpPr/>
          <p:nvPr/>
        </p:nvGrpSpPr>
        <p:grpSpPr>
          <a:xfrm>
            <a:off x="2043845" y="621785"/>
            <a:ext cx="8104310" cy="1190468"/>
            <a:chOff x="1030517" y="2774454"/>
            <a:chExt cx="4999176" cy="1407329"/>
          </a:xfrm>
        </p:grpSpPr>
        <p:sp>
          <p:nvSpPr>
            <p:cNvPr id="5" name="Forme libre : forme 4">
              <a:extLst>
                <a:ext uri="{FF2B5EF4-FFF2-40B4-BE49-F238E27FC236}">
                  <a16:creationId xmlns:a16="http://schemas.microsoft.com/office/drawing/2014/main" id="{2019361C-89EE-C9DB-079C-707980110719}"/>
                </a:ext>
              </a:extLst>
            </p:cNvPr>
            <p:cNvSpPr/>
            <p:nvPr/>
          </p:nvSpPr>
          <p:spPr>
            <a:xfrm rot="261352" flipH="1" flipV="1">
              <a:off x="1619282" y="2774454"/>
              <a:ext cx="3821646"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C0817C2E-1096-5ADB-831B-BADA16E52AE4}"/>
                </a:ext>
              </a:extLst>
            </p:cNvPr>
            <p:cNvSpPr txBox="1"/>
            <p:nvPr/>
          </p:nvSpPr>
          <p:spPr>
            <a:xfrm>
              <a:off x="1030517" y="3154383"/>
              <a:ext cx="4999176" cy="691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Boahmed Alhour" pitchFamily="2" charset="-78"/>
                </a:rPr>
                <a:t>تدرج مهارة الكتابة عبر المستويات </a:t>
              </a: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Calibri" panose="020F0502020204030204" pitchFamily="34" charset="0"/>
                </a:rPr>
                <a:t>1 -2 -3 </a:t>
              </a:r>
            </a:p>
          </p:txBody>
        </p:sp>
      </p:grpSp>
      <p:sp>
        <p:nvSpPr>
          <p:cNvPr id="3" name="Rectangle : coins arrondis 2">
            <a:extLst>
              <a:ext uri="{FF2B5EF4-FFF2-40B4-BE49-F238E27FC236}">
                <a16:creationId xmlns:a16="http://schemas.microsoft.com/office/drawing/2014/main" id="{65924BBB-7AC1-A7EC-3A69-8739B882A5D5}"/>
              </a:ext>
            </a:extLst>
          </p:cNvPr>
          <p:cNvSpPr/>
          <p:nvPr/>
        </p:nvSpPr>
        <p:spPr>
          <a:xfrm>
            <a:off x="7979180" y="2964434"/>
            <a:ext cx="3240000" cy="2331446"/>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marR="0" lvl="0" indent="-457200" algn="r" defTabSz="914400" rtl="1" eaLnBrk="1" fontAlgn="auto" latinLnBrk="0" hangingPunct="1">
              <a:lnSpc>
                <a:spcPct val="100000"/>
              </a:lnSpc>
              <a:spcBef>
                <a:spcPts val="0"/>
              </a:spcBef>
              <a:spcAft>
                <a:spcPts val="0"/>
              </a:spcAft>
              <a:buClrTx/>
              <a:buSzTx/>
              <a:buFontTx/>
              <a:buAutoNum type="arabicPeriod"/>
              <a:tabLst/>
              <a:defRPr/>
            </a:pPr>
            <a:r>
              <a:rPr kumimoji="0" lang="ar-MA" sz="24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كتابة كلمات </a:t>
            </a:r>
            <a:r>
              <a:rPr kumimoji="0" lang="ar-MA" sz="240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مملاة</a:t>
            </a:r>
            <a:r>
              <a:rPr kumimoji="0" lang="ar-MA" sz="24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p>
          <a:p>
            <a:pPr marL="457200" marR="0" lvl="0" indent="-457200" algn="r" defTabSz="914400" rtl="1" eaLnBrk="1" fontAlgn="auto" latinLnBrk="0" hangingPunct="1">
              <a:lnSpc>
                <a:spcPct val="100000"/>
              </a:lnSpc>
              <a:spcBef>
                <a:spcPts val="0"/>
              </a:spcBef>
              <a:spcAft>
                <a:spcPts val="0"/>
              </a:spcAft>
              <a:buClrTx/>
              <a:buSzTx/>
              <a:buFontTx/>
              <a:buAutoNum type="arabicPeriod"/>
              <a:tabLst/>
              <a:defRPr/>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التعليق بجملة بسيطة على صورة؛ </a:t>
            </a:r>
            <a:endParaRPr kumimoji="0" lang="fr-FR" sz="24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517AA3DB-0A12-6815-ED37-CFCEF42737E5}"/>
              </a:ext>
            </a:extLst>
          </p:cNvPr>
          <p:cNvSpPr/>
          <p:nvPr/>
        </p:nvSpPr>
        <p:spPr>
          <a:xfrm>
            <a:off x="8118685" y="2228341"/>
            <a:ext cx="2880000" cy="540000"/>
          </a:xfrm>
          <a:prstGeom prst="roundRect">
            <a:avLst>
              <a:gd name="adj" fmla="val 3115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الأول </a:t>
            </a:r>
          </a:p>
        </p:txBody>
      </p:sp>
      <p:sp>
        <p:nvSpPr>
          <p:cNvPr id="11" name="Rectangle : coins arrondis 10">
            <a:extLst>
              <a:ext uri="{FF2B5EF4-FFF2-40B4-BE49-F238E27FC236}">
                <a16:creationId xmlns:a16="http://schemas.microsoft.com/office/drawing/2014/main" id="{BDF90A8B-FDA9-F21E-F915-2B9FDBAF0986}"/>
              </a:ext>
            </a:extLst>
          </p:cNvPr>
          <p:cNvSpPr/>
          <p:nvPr/>
        </p:nvSpPr>
        <p:spPr>
          <a:xfrm>
            <a:off x="4219522" y="2992597"/>
            <a:ext cx="3240000" cy="2331446"/>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marR="0" lvl="0" indent="-457200" algn="r" defTabSz="914400" rtl="1" eaLnBrk="1" fontAlgn="auto" latinLnBrk="0" hangingPunct="1">
              <a:lnSpc>
                <a:spcPct val="100000"/>
              </a:lnSpc>
              <a:spcBef>
                <a:spcPts val="0"/>
              </a:spcBef>
              <a:spcAft>
                <a:spcPts val="0"/>
              </a:spcAft>
              <a:buClrTx/>
              <a:buSzTx/>
              <a:buFontTx/>
              <a:buAutoNum type="arabicPeriod"/>
              <a:tabLst/>
              <a:defRPr/>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اعتماد القرار "النحوي" لإعادة تركيب جمل بسيطة؛ </a:t>
            </a:r>
          </a:p>
          <a:p>
            <a:pPr marL="457200" marR="0" lvl="0" indent="-457200" algn="r" defTabSz="914400" rtl="1" eaLnBrk="1" fontAlgn="auto" latinLnBrk="0" hangingPunct="1">
              <a:lnSpc>
                <a:spcPct val="100000"/>
              </a:lnSpc>
              <a:spcBef>
                <a:spcPts val="0"/>
              </a:spcBef>
              <a:spcAft>
                <a:spcPts val="0"/>
              </a:spcAft>
              <a:buClrTx/>
              <a:buSzTx/>
              <a:buFontTx/>
              <a:buAutoNum type="arabicPeriod"/>
              <a:tabLst/>
              <a:defRPr/>
            </a:pPr>
            <a:r>
              <a:rPr kumimoji="0" lang="ar-MA" sz="24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التعليق</a:t>
            </a:r>
            <a:r>
              <a:rPr kumimoji="0" lang="ar-MA" sz="2400" i="0" u="none" strike="noStrike" kern="1200" cap="none" spc="0" normalizeH="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بجمل على مشاهد مسترسلة.</a:t>
            </a:r>
            <a:endParaRPr kumimoji="0" lang="fr-FR" sz="24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5" name="Rectangle : coins arrondis 14">
            <a:extLst>
              <a:ext uri="{FF2B5EF4-FFF2-40B4-BE49-F238E27FC236}">
                <a16:creationId xmlns:a16="http://schemas.microsoft.com/office/drawing/2014/main" id="{393B094E-484D-FBE8-7669-AAE203C364FE}"/>
              </a:ext>
            </a:extLst>
          </p:cNvPr>
          <p:cNvSpPr/>
          <p:nvPr/>
        </p:nvSpPr>
        <p:spPr>
          <a:xfrm>
            <a:off x="4460489" y="2211068"/>
            <a:ext cx="2880000" cy="540000"/>
          </a:xfrm>
          <a:prstGeom prst="roundRect">
            <a:avLst>
              <a:gd name="adj" fmla="val 3115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الثاني</a:t>
            </a:r>
          </a:p>
        </p:txBody>
      </p:sp>
      <p:sp>
        <p:nvSpPr>
          <p:cNvPr id="17" name="Rectangle : coins arrondis 16">
            <a:extLst>
              <a:ext uri="{FF2B5EF4-FFF2-40B4-BE49-F238E27FC236}">
                <a16:creationId xmlns:a16="http://schemas.microsoft.com/office/drawing/2014/main" id="{4B4AA046-6E30-8B0D-70E9-D12E434B816E}"/>
              </a:ext>
            </a:extLst>
          </p:cNvPr>
          <p:cNvSpPr/>
          <p:nvPr/>
        </p:nvSpPr>
        <p:spPr>
          <a:xfrm>
            <a:off x="316596" y="2979108"/>
            <a:ext cx="3240000" cy="2331446"/>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AutoNum type="arabicPeriod"/>
              <a:defRPr/>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اعتماد القرار "النحوي" لإعادة تركيب جمل؛ </a:t>
            </a:r>
          </a:p>
          <a:p>
            <a:pPr marL="457200" indent="-457200" algn="r" rtl="1">
              <a:buAutoNum type="arabicPeriod"/>
              <a:defRPr/>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إتمام قصة ( بداية أو نهاية أو عقدة)؛ </a:t>
            </a:r>
          </a:p>
        </p:txBody>
      </p:sp>
      <p:sp>
        <p:nvSpPr>
          <p:cNvPr id="18" name="Rectangle : coins arrondis 17">
            <a:extLst>
              <a:ext uri="{FF2B5EF4-FFF2-40B4-BE49-F238E27FC236}">
                <a16:creationId xmlns:a16="http://schemas.microsoft.com/office/drawing/2014/main" id="{AC9C2701-B56C-B0F0-E767-6BB494E00229}"/>
              </a:ext>
            </a:extLst>
          </p:cNvPr>
          <p:cNvSpPr/>
          <p:nvPr/>
        </p:nvSpPr>
        <p:spPr>
          <a:xfrm>
            <a:off x="496596" y="2230964"/>
            <a:ext cx="2880000" cy="540000"/>
          </a:xfrm>
          <a:prstGeom prst="roundRect">
            <a:avLst>
              <a:gd name="adj" fmla="val 3115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الثالث </a:t>
            </a:r>
          </a:p>
        </p:txBody>
      </p:sp>
    </p:spTree>
    <p:extLst>
      <p:ext uri="{BB962C8B-B14F-4D97-AF65-F5344CB8AC3E}">
        <p14:creationId xmlns:p14="http://schemas.microsoft.com/office/powerpoint/2010/main" val="1528944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000"/>
                                        <p:tgtEl>
                                          <p:spTgt spid="3"/>
                                        </p:tgtEl>
                                      </p:cBhvr>
                                    </p:animEffect>
                                    <p:anim calcmode="lin" valueType="num">
                                      <p:cBhvr>
                                        <p:cTn id="43" dur="1000" fill="hold"/>
                                        <p:tgtEl>
                                          <p:spTgt spid="3"/>
                                        </p:tgtEl>
                                        <p:attrNameLst>
                                          <p:attrName>ppt_x</p:attrName>
                                        </p:attrNameLst>
                                      </p:cBhvr>
                                      <p:tavLst>
                                        <p:tav tm="0">
                                          <p:val>
                                            <p:strVal val="#ppt_x"/>
                                          </p:val>
                                        </p:tav>
                                        <p:tav tm="100000">
                                          <p:val>
                                            <p:strVal val="#ppt_x"/>
                                          </p:val>
                                        </p:tav>
                                      </p:tavLst>
                                    </p:anim>
                                    <p:anim calcmode="lin" valueType="num">
                                      <p:cBhvr>
                                        <p:cTn id="4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1000"/>
                                        <p:tgtEl>
                                          <p:spTgt spid="17"/>
                                        </p:tgtEl>
                                      </p:cBhvr>
                                    </p:animEffect>
                                    <p:anim calcmode="lin" valueType="num">
                                      <p:cBhvr>
                                        <p:cTn id="71" dur="1000" fill="hold"/>
                                        <p:tgtEl>
                                          <p:spTgt spid="17"/>
                                        </p:tgtEl>
                                        <p:attrNameLst>
                                          <p:attrName>ppt_x</p:attrName>
                                        </p:attrNameLst>
                                      </p:cBhvr>
                                      <p:tavLst>
                                        <p:tav tm="0">
                                          <p:val>
                                            <p:strVal val="#ppt_x"/>
                                          </p:val>
                                        </p:tav>
                                        <p:tav tm="100000">
                                          <p:val>
                                            <p:strVal val="#ppt_x"/>
                                          </p:val>
                                        </p:tav>
                                      </p:tavLst>
                                    </p:anim>
                                    <p:anim calcmode="lin" valueType="num">
                                      <p:cBhvr>
                                        <p:cTn id="7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animBg="1"/>
      <p:bldP spid="4" grpId="0" animBg="1"/>
      <p:bldP spid="11" grpId="0" animBg="1"/>
      <p:bldP spid="15" grpId="0" animBg="1"/>
      <p:bldP spid="17" grpId="0" animBg="1"/>
      <p:bldP spid="1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الإطار المفاهيمي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 name="Groupe 1">
            <a:extLst>
              <a:ext uri="{FF2B5EF4-FFF2-40B4-BE49-F238E27FC236}">
                <a16:creationId xmlns:a16="http://schemas.microsoft.com/office/drawing/2014/main" id="{C9F82BDF-1B15-3010-E05A-C01981777DD5}"/>
              </a:ext>
            </a:extLst>
          </p:cNvPr>
          <p:cNvGrpSpPr/>
          <p:nvPr/>
        </p:nvGrpSpPr>
        <p:grpSpPr>
          <a:xfrm>
            <a:off x="2043845" y="434217"/>
            <a:ext cx="8104310" cy="1190468"/>
            <a:chOff x="1030517" y="2774454"/>
            <a:chExt cx="4999176" cy="1407329"/>
          </a:xfrm>
        </p:grpSpPr>
        <p:sp>
          <p:nvSpPr>
            <p:cNvPr id="5" name="Forme libre : forme 4">
              <a:extLst>
                <a:ext uri="{FF2B5EF4-FFF2-40B4-BE49-F238E27FC236}">
                  <a16:creationId xmlns:a16="http://schemas.microsoft.com/office/drawing/2014/main" id="{2019361C-89EE-C9DB-079C-707980110719}"/>
                </a:ext>
              </a:extLst>
            </p:cNvPr>
            <p:cNvSpPr/>
            <p:nvPr/>
          </p:nvSpPr>
          <p:spPr>
            <a:xfrm rot="261352" flipH="1" flipV="1">
              <a:off x="1619282" y="2774454"/>
              <a:ext cx="3821646"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C0817C2E-1096-5ADB-831B-BADA16E52AE4}"/>
                </a:ext>
              </a:extLst>
            </p:cNvPr>
            <p:cNvSpPr txBox="1"/>
            <p:nvPr/>
          </p:nvSpPr>
          <p:spPr>
            <a:xfrm>
              <a:off x="1030517" y="3154383"/>
              <a:ext cx="4999176" cy="691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Boahmed Alhour" pitchFamily="2" charset="-78"/>
                </a:rPr>
                <a:t>تدرج مهارة الكتابة عبر المستويات </a:t>
              </a:r>
              <a:r>
                <a:rPr kumimoji="0" lang="ar-MA"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Calibri" panose="020F0502020204030204" pitchFamily="34" charset="0"/>
                </a:rPr>
                <a:t>4 -5 -6 </a:t>
              </a:r>
            </a:p>
          </p:txBody>
        </p:sp>
      </p:grpSp>
      <p:sp>
        <p:nvSpPr>
          <p:cNvPr id="7" name="Rectangle : coins arrondis 6">
            <a:extLst>
              <a:ext uri="{FF2B5EF4-FFF2-40B4-BE49-F238E27FC236}">
                <a16:creationId xmlns:a16="http://schemas.microsoft.com/office/drawing/2014/main" id="{22F5004C-622C-696E-4B56-10FD392E034D}"/>
              </a:ext>
            </a:extLst>
          </p:cNvPr>
          <p:cNvSpPr/>
          <p:nvPr/>
        </p:nvSpPr>
        <p:spPr>
          <a:xfrm>
            <a:off x="7979180" y="2725409"/>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marR="0" lvl="0" indent="-457200" algn="r" defTabSz="914400" rtl="1" eaLnBrk="1" fontAlgn="auto" latinLnBrk="0" hangingPunct="1">
              <a:lnSpc>
                <a:spcPct val="150000"/>
              </a:lnSpc>
              <a:spcBef>
                <a:spcPts val="0"/>
              </a:spcBef>
              <a:spcAft>
                <a:spcPts val="0"/>
              </a:spcAft>
              <a:buClrTx/>
              <a:buSzTx/>
              <a:buAutoNum type="arabicPeriod"/>
              <a:tabLst/>
              <a:defRPr/>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إنتاج نص بغرض الإخبار  أو التفسير أو الوصف؛</a:t>
            </a:r>
          </a:p>
          <a:p>
            <a:pPr marL="457200" marR="0" lvl="0" indent="-457200" algn="r" defTabSz="914400" rtl="1" eaLnBrk="1" fontAlgn="auto" latinLnBrk="0" hangingPunct="1">
              <a:lnSpc>
                <a:spcPct val="150000"/>
              </a:lnSpc>
              <a:spcBef>
                <a:spcPts val="0"/>
              </a:spcBef>
              <a:spcAft>
                <a:spcPts val="0"/>
              </a:spcAft>
              <a:buClrTx/>
              <a:buSzTx/>
              <a:buAutoNum type="arabicPeriod"/>
              <a:tabLst/>
              <a:defRPr/>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كتابة نص بغرض التوجيه والنصح. </a:t>
            </a:r>
            <a:endParaRPr lang="fr-FR" sz="2400"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 coins arrondis 7">
            <a:extLst>
              <a:ext uri="{FF2B5EF4-FFF2-40B4-BE49-F238E27FC236}">
                <a16:creationId xmlns:a16="http://schemas.microsoft.com/office/drawing/2014/main" id="{FC3431E4-ED1B-C842-1212-8BD04B9A619D}"/>
              </a:ext>
            </a:extLst>
          </p:cNvPr>
          <p:cNvSpPr/>
          <p:nvPr/>
        </p:nvSpPr>
        <p:spPr>
          <a:xfrm>
            <a:off x="8118685" y="1924498"/>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الرابع </a:t>
            </a:r>
          </a:p>
        </p:txBody>
      </p:sp>
      <p:sp>
        <p:nvSpPr>
          <p:cNvPr id="10" name="Rectangle : coins arrondis 9">
            <a:extLst>
              <a:ext uri="{FF2B5EF4-FFF2-40B4-BE49-F238E27FC236}">
                <a16:creationId xmlns:a16="http://schemas.microsoft.com/office/drawing/2014/main" id="{176CB6DE-C05F-1555-1015-5959A8B4CB6F}"/>
              </a:ext>
            </a:extLst>
          </p:cNvPr>
          <p:cNvSpPr/>
          <p:nvPr/>
        </p:nvSpPr>
        <p:spPr>
          <a:xfrm>
            <a:off x="4124703" y="2725409"/>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lvl="0" indent="-457200" algn="r" rtl="1">
              <a:lnSpc>
                <a:spcPct val="150000"/>
              </a:lnSpc>
              <a:buFont typeface="+mj-lt"/>
              <a:buAutoNum type="arabicPeriod"/>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كتابة نص بغرض الإخبار  أو التفسير أو الوصف؛ </a:t>
            </a:r>
          </a:p>
          <a:p>
            <a:pPr marL="457200" marR="0" lvl="0" indent="-457200" algn="r" defTabSz="914400" rtl="1" eaLnBrk="1" fontAlgn="auto" latinLnBrk="0" hangingPunct="1">
              <a:lnSpc>
                <a:spcPct val="150000"/>
              </a:lnSpc>
              <a:spcBef>
                <a:spcPts val="0"/>
              </a:spcBef>
              <a:spcAft>
                <a:spcPts val="0"/>
              </a:spcAft>
              <a:buClrTx/>
              <a:buSzTx/>
              <a:buFont typeface="+mj-lt"/>
              <a:buAutoNum type="arabicPeriod"/>
              <a:tabLst/>
              <a:defRPr/>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كتابة نص بغرض الإقناع  أو  إبداء الرأي. </a:t>
            </a:r>
            <a:endParaRPr lang="fr-FR" sz="2400"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Rectangle : coins arrondis 11">
            <a:extLst>
              <a:ext uri="{FF2B5EF4-FFF2-40B4-BE49-F238E27FC236}">
                <a16:creationId xmlns:a16="http://schemas.microsoft.com/office/drawing/2014/main" id="{85FCEEE8-AB27-28A8-0B45-612BAFD96005}"/>
              </a:ext>
            </a:extLst>
          </p:cNvPr>
          <p:cNvSpPr/>
          <p:nvPr/>
        </p:nvSpPr>
        <p:spPr>
          <a:xfrm>
            <a:off x="4327888" y="1924498"/>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الخامس</a:t>
            </a:r>
          </a:p>
        </p:txBody>
      </p:sp>
      <p:sp>
        <p:nvSpPr>
          <p:cNvPr id="13" name="Rectangle : coins arrondis 12">
            <a:extLst>
              <a:ext uri="{FF2B5EF4-FFF2-40B4-BE49-F238E27FC236}">
                <a16:creationId xmlns:a16="http://schemas.microsoft.com/office/drawing/2014/main" id="{22354FDF-335F-D89B-E01A-98A7E9301AC8}"/>
              </a:ext>
            </a:extLst>
          </p:cNvPr>
          <p:cNvSpPr/>
          <p:nvPr/>
        </p:nvSpPr>
        <p:spPr>
          <a:xfrm>
            <a:off x="316596" y="2725409"/>
            <a:ext cx="3240000" cy="288000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lvl="0" indent="-457200" algn="r" rtl="1">
              <a:lnSpc>
                <a:spcPct val="150000"/>
              </a:lnSpc>
              <a:buFont typeface="+mj-lt"/>
              <a:buAutoNum type="arabicPeriod"/>
              <a:defRPr/>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كتابة نص بغرض الإخبار  أو التفسير أو الوصف؛ </a:t>
            </a:r>
          </a:p>
          <a:p>
            <a:pPr marL="457200" lvl="0" indent="-457200" algn="r" rtl="1">
              <a:lnSpc>
                <a:spcPct val="150000"/>
              </a:lnSpc>
              <a:buFont typeface="+mj-lt"/>
              <a:buAutoNum type="arabicPeriod"/>
              <a:defRPr/>
            </a:pPr>
            <a:r>
              <a:rPr lang="ar-MA" sz="2400" dirty="0">
                <a:solidFill>
                  <a:prstClr val="black"/>
                </a:solidFill>
                <a:latin typeface="Calibri" panose="020F0502020204030204" pitchFamily="34" charset="0"/>
                <a:ea typeface="Calibri" panose="020F0502020204030204" pitchFamily="34" charset="0"/>
                <a:cs typeface="Calibri" panose="020F0502020204030204" pitchFamily="34" charset="0"/>
              </a:rPr>
              <a:t>كتابة نص بغرض الإقناع  أو  إبداء الرأي. </a:t>
            </a:r>
            <a:endParaRPr lang="fr-FR" sz="2400"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6" name="Rectangle : coins arrondis 15">
            <a:extLst>
              <a:ext uri="{FF2B5EF4-FFF2-40B4-BE49-F238E27FC236}">
                <a16:creationId xmlns:a16="http://schemas.microsoft.com/office/drawing/2014/main" id="{6FBA8126-0D0E-976E-EFDA-C44550B2CFD1}"/>
              </a:ext>
            </a:extLst>
          </p:cNvPr>
          <p:cNvSpPr/>
          <p:nvPr/>
        </p:nvSpPr>
        <p:spPr>
          <a:xfrm>
            <a:off x="496596" y="1924498"/>
            <a:ext cx="2880000" cy="540000"/>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2B3568"/>
                </a:solidFill>
                <a:effectLst/>
                <a:uLnTx/>
                <a:uFillTx/>
                <a:latin typeface="Calibri" panose="020F0502020204030204"/>
                <a:ea typeface="+mn-ea"/>
                <a:cs typeface="Boahmed Alhour" pitchFamily="2" charset="-78"/>
              </a:rPr>
              <a:t>المستوى السادس </a:t>
            </a:r>
          </a:p>
        </p:txBody>
      </p:sp>
    </p:spTree>
    <p:extLst>
      <p:ext uri="{BB962C8B-B14F-4D97-AF65-F5344CB8AC3E}">
        <p14:creationId xmlns:p14="http://schemas.microsoft.com/office/powerpoint/2010/main" val="36288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1000"/>
                                        <p:tgtEl>
                                          <p:spTgt spid="13"/>
                                        </p:tgtEl>
                                      </p:cBhvr>
                                    </p:animEffect>
                                    <p:anim calcmode="lin" valueType="num">
                                      <p:cBhvr>
                                        <p:cTn id="71" dur="1000" fill="hold"/>
                                        <p:tgtEl>
                                          <p:spTgt spid="13"/>
                                        </p:tgtEl>
                                        <p:attrNameLst>
                                          <p:attrName>ppt_x</p:attrName>
                                        </p:attrNameLst>
                                      </p:cBhvr>
                                      <p:tavLst>
                                        <p:tav tm="0">
                                          <p:val>
                                            <p:strVal val="#ppt_x"/>
                                          </p:val>
                                        </p:tav>
                                        <p:tav tm="100000">
                                          <p:val>
                                            <p:strVal val="#ppt_x"/>
                                          </p:val>
                                        </p:tav>
                                      </p:tavLst>
                                    </p:anim>
                                    <p:anim calcmode="lin" valueType="num">
                                      <p:cBhvr>
                                        <p:cTn id="7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animBg="1"/>
      <p:bldP spid="8" grpId="0" animBg="1"/>
      <p:bldP spid="10" grpId="0" animBg="1"/>
      <p:bldP spid="12" grpId="0" animBg="1"/>
      <p:bldP spid="13" grpId="0" animBg="1"/>
      <p:bldP spid="1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أولا : إطار التقويم</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pic>
        <p:nvPicPr>
          <p:cNvPr id="2" name="Google Shape;124;p18" descr="Ministère de l'Éducation nationale, du préscolaire &amp; des Sports">
            <a:extLst>
              <a:ext uri="{FF2B5EF4-FFF2-40B4-BE49-F238E27FC236}">
                <a16:creationId xmlns:a16="http://schemas.microsoft.com/office/drawing/2014/main" id="{E494FFE1-F1EC-183B-005D-AB627B5300C3}"/>
              </a:ext>
            </a:extLst>
          </p:cNvPr>
          <p:cNvPicPr preferRelativeResize="0"/>
          <p:nvPr/>
        </p:nvPicPr>
        <p:blipFill rotWithShape="1">
          <a:blip r:embed="rId3">
            <a:alphaModFix/>
          </a:blip>
          <a:srcRect/>
          <a:stretch/>
        </p:blipFill>
        <p:spPr>
          <a:xfrm>
            <a:off x="237670" y="6056506"/>
            <a:ext cx="1300360" cy="399588"/>
          </a:xfrm>
          <a:prstGeom prst="rect">
            <a:avLst/>
          </a:prstGeom>
          <a:noFill/>
          <a:ln>
            <a:noFill/>
          </a:ln>
        </p:spPr>
      </p:pic>
      <p:grpSp>
        <p:nvGrpSpPr>
          <p:cNvPr id="4" name="Groupe 3">
            <a:extLst>
              <a:ext uri="{FF2B5EF4-FFF2-40B4-BE49-F238E27FC236}">
                <a16:creationId xmlns:a16="http://schemas.microsoft.com/office/drawing/2014/main" id="{FA753066-ABE4-445A-5381-86BD8D5E50E0}"/>
              </a:ext>
            </a:extLst>
          </p:cNvPr>
          <p:cNvGrpSpPr/>
          <p:nvPr/>
        </p:nvGrpSpPr>
        <p:grpSpPr>
          <a:xfrm>
            <a:off x="3460044" y="290869"/>
            <a:ext cx="5271911" cy="1190468"/>
            <a:chOff x="964283" y="2762454"/>
            <a:chExt cx="5132576" cy="1407329"/>
          </a:xfrm>
        </p:grpSpPr>
        <p:sp>
          <p:nvSpPr>
            <p:cNvPr id="5" name="Forme libre : forme 4">
              <a:extLst>
                <a:ext uri="{FF2B5EF4-FFF2-40B4-BE49-F238E27FC236}">
                  <a16:creationId xmlns:a16="http://schemas.microsoft.com/office/drawing/2014/main" id="{D44400A0-10D7-FEEA-9B28-E8DD66FB3545}"/>
                </a:ext>
              </a:extLst>
            </p:cNvPr>
            <p:cNvSpPr/>
            <p:nvPr/>
          </p:nvSpPr>
          <p:spPr>
            <a:xfrm rot="261352" flipH="1" flipV="1">
              <a:off x="981838"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70B1B6"/>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 name="ZoneTexte 5">
              <a:extLst>
                <a:ext uri="{FF2B5EF4-FFF2-40B4-BE49-F238E27FC236}">
                  <a16:creationId xmlns:a16="http://schemas.microsoft.com/office/drawing/2014/main" id="{40CE35E2-BB4E-AE63-06DE-3E23349BC2E6}"/>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mj-cs"/>
                </a:rPr>
                <a:t>2. </a:t>
              </a:r>
              <a:r>
                <a:rPr lang="ar-MA" sz="3200" dirty="0">
                  <a:solidFill>
                    <a:schemeClr val="bg1"/>
                  </a:solidFill>
                  <a:effectLst>
                    <a:outerShdw blurRad="38100" dist="38100" dir="2700000" algn="tl">
                      <a:srgbClr val="000000">
                        <a:alpha val="43137"/>
                      </a:srgbClr>
                    </a:outerShdw>
                  </a:effectLst>
                  <a:cs typeface="Boahmed Alhour" pitchFamily="2" charset="-78"/>
                </a:rPr>
                <a:t>رائز الكتابة المستوى الثالث </a:t>
              </a:r>
            </a:p>
          </p:txBody>
        </p:sp>
      </p:grpSp>
      <p:pic>
        <p:nvPicPr>
          <p:cNvPr id="7" name="Image 6">
            <a:extLst>
              <a:ext uri="{FF2B5EF4-FFF2-40B4-BE49-F238E27FC236}">
                <a16:creationId xmlns:a16="http://schemas.microsoft.com/office/drawing/2014/main" id="{3CC41A28-5E63-265B-5947-C662F6A597A5}"/>
              </a:ext>
            </a:extLst>
          </p:cNvPr>
          <p:cNvPicPr>
            <a:picLocks noChangeAspect="1"/>
          </p:cNvPicPr>
          <p:nvPr/>
        </p:nvPicPr>
        <p:blipFill rotWithShape="1">
          <a:blip r:embed="rId4"/>
          <a:srcRect t="24200"/>
          <a:stretch/>
        </p:blipFill>
        <p:spPr>
          <a:xfrm>
            <a:off x="1988710" y="1522824"/>
            <a:ext cx="8214581" cy="4737681"/>
          </a:xfrm>
          <a:prstGeom prst="rect">
            <a:avLst/>
          </a:prstGeom>
          <a:ln>
            <a:noFill/>
          </a:ln>
          <a:effectLst/>
        </p:spPr>
      </p:pic>
    </p:spTree>
    <p:extLst>
      <p:ext uri="{BB962C8B-B14F-4D97-AF65-F5344CB8AC3E}">
        <p14:creationId xmlns:p14="http://schemas.microsoft.com/office/powerpoint/2010/main" val="1611925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أولا : إطار التقويم</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pic>
        <p:nvPicPr>
          <p:cNvPr id="3" name="Image 2">
            <a:extLst>
              <a:ext uri="{FF2B5EF4-FFF2-40B4-BE49-F238E27FC236}">
                <a16:creationId xmlns:a16="http://schemas.microsoft.com/office/drawing/2014/main" id="{7F53B671-FE77-B415-4BFE-629D8078BA36}"/>
              </a:ext>
            </a:extLst>
          </p:cNvPr>
          <p:cNvPicPr>
            <a:picLocks noChangeAspect="1"/>
          </p:cNvPicPr>
          <p:nvPr/>
        </p:nvPicPr>
        <p:blipFill>
          <a:blip r:embed="rId3"/>
          <a:stretch>
            <a:fillRect/>
          </a:stretch>
        </p:blipFill>
        <p:spPr>
          <a:xfrm>
            <a:off x="2057628" y="1566338"/>
            <a:ext cx="8076743" cy="4690097"/>
          </a:xfrm>
          <a:prstGeom prst="rect">
            <a:avLst/>
          </a:prstGeom>
          <a:ln>
            <a:noFill/>
          </a:ln>
          <a:effectLst/>
        </p:spPr>
      </p:pic>
      <p:pic>
        <p:nvPicPr>
          <p:cNvPr id="2" name="Google Shape;124;p18" descr="Ministère de l'Éducation nationale, du préscolaire &amp; des Sports">
            <a:extLst>
              <a:ext uri="{FF2B5EF4-FFF2-40B4-BE49-F238E27FC236}">
                <a16:creationId xmlns:a16="http://schemas.microsoft.com/office/drawing/2014/main" id="{E494FFE1-F1EC-183B-005D-AB627B5300C3}"/>
              </a:ext>
            </a:extLst>
          </p:cNvPr>
          <p:cNvPicPr preferRelativeResize="0"/>
          <p:nvPr/>
        </p:nvPicPr>
        <p:blipFill rotWithShape="1">
          <a:blip r:embed="rId4">
            <a:alphaModFix/>
          </a:blip>
          <a:srcRect/>
          <a:stretch/>
        </p:blipFill>
        <p:spPr>
          <a:xfrm>
            <a:off x="237670" y="6056506"/>
            <a:ext cx="1300360" cy="399588"/>
          </a:xfrm>
          <a:prstGeom prst="rect">
            <a:avLst/>
          </a:prstGeom>
          <a:noFill/>
          <a:ln>
            <a:noFill/>
          </a:ln>
        </p:spPr>
      </p:pic>
      <p:grpSp>
        <p:nvGrpSpPr>
          <p:cNvPr id="4" name="Groupe 3">
            <a:extLst>
              <a:ext uri="{FF2B5EF4-FFF2-40B4-BE49-F238E27FC236}">
                <a16:creationId xmlns:a16="http://schemas.microsoft.com/office/drawing/2014/main" id="{FA753066-ABE4-445A-5381-86BD8D5E50E0}"/>
              </a:ext>
            </a:extLst>
          </p:cNvPr>
          <p:cNvGrpSpPr/>
          <p:nvPr/>
        </p:nvGrpSpPr>
        <p:grpSpPr>
          <a:xfrm>
            <a:off x="3460044" y="290869"/>
            <a:ext cx="5271911" cy="1190468"/>
            <a:chOff x="964283" y="2762454"/>
            <a:chExt cx="5132576" cy="1407329"/>
          </a:xfrm>
        </p:grpSpPr>
        <p:sp>
          <p:nvSpPr>
            <p:cNvPr id="5" name="Forme libre : forme 4">
              <a:extLst>
                <a:ext uri="{FF2B5EF4-FFF2-40B4-BE49-F238E27FC236}">
                  <a16:creationId xmlns:a16="http://schemas.microsoft.com/office/drawing/2014/main" id="{D44400A0-10D7-FEEA-9B28-E8DD66FB3545}"/>
                </a:ext>
              </a:extLst>
            </p:cNvPr>
            <p:cNvSpPr/>
            <p:nvPr/>
          </p:nvSpPr>
          <p:spPr>
            <a:xfrm rot="261352" flipH="1" flipV="1">
              <a:off x="981838"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70B1B6"/>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 name="ZoneTexte 5">
              <a:extLst>
                <a:ext uri="{FF2B5EF4-FFF2-40B4-BE49-F238E27FC236}">
                  <a16:creationId xmlns:a16="http://schemas.microsoft.com/office/drawing/2014/main" id="{40CE35E2-BB4E-AE63-06DE-3E23349BC2E6}"/>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mj-cs"/>
                </a:rPr>
                <a:t>2. </a:t>
              </a:r>
              <a:r>
                <a:rPr lang="ar-MA" sz="3200" dirty="0">
                  <a:solidFill>
                    <a:schemeClr val="bg1"/>
                  </a:solidFill>
                  <a:effectLst>
                    <a:outerShdw blurRad="38100" dist="38100" dir="2700000" algn="tl">
                      <a:srgbClr val="000000">
                        <a:alpha val="43137"/>
                      </a:srgbClr>
                    </a:outerShdw>
                  </a:effectLst>
                  <a:cs typeface="Boahmed Alhour" pitchFamily="2" charset="-78"/>
                </a:rPr>
                <a:t>رائز الكتابة المستوى الخامس </a:t>
              </a:r>
            </a:p>
          </p:txBody>
        </p:sp>
      </p:grpSp>
    </p:spTree>
    <p:extLst>
      <p:ext uri="{BB962C8B-B14F-4D97-AF65-F5344CB8AC3E}">
        <p14:creationId xmlns:p14="http://schemas.microsoft.com/office/powerpoint/2010/main" val="152816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3" name="Text Box 1">
            <a:extLst>
              <a:ext uri="{FF2B5EF4-FFF2-40B4-BE49-F238E27FC236}">
                <a16:creationId xmlns:a16="http://schemas.microsoft.com/office/drawing/2014/main" id="{CAE3097D-DB3A-20E7-E470-44F1D6303E7E}"/>
              </a:ext>
            </a:extLst>
          </p:cNvPr>
          <p:cNvSpPr txBox="1"/>
          <p:nvPr/>
        </p:nvSpPr>
        <p:spPr>
          <a:xfrm>
            <a:off x="3677290" y="1852307"/>
            <a:ext cx="4871442" cy="2429355"/>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6000" dirty="0">
                <a:ln>
                  <a:solidFill>
                    <a:sysClr val="windowText" lastClr="000000"/>
                  </a:solidFill>
                </a:ln>
                <a:solidFill>
                  <a:schemeClr val="bg1"/>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الورشة الأولى </a:t>
            </a:r>
          </a:p>
          <a:p>
            <a:pPr algn="ctr" rtl="1">
              <a:spcAft>
                <a:spcPts val="800"/>
              </a:spcAft>
            </a:pPr>
            <a:r>
              <a:rPr lang="ar-MA" sz="4000" b="1" dirty="0">
                <a:solidFill>
                  <a:srgbClr val="2B3568"/>
                </a:solidFill>
                <a:latin typeface="Abdo Logo" panose="02000500030000020004" pitchFamily="2" charset="-78"/>
                <a:ea typeface="Calibri" panose="020F0502020204030204" pitchFamily="34" charset="0"/>
                <a:cs typeface="Boahmed Alhour" pitchFamily="2" charset="-78"/>
              </a:rPr>
              <a:t>لماذا التدريس الفعال؟ رهانات التحكم في </a:t>
            </a:r>
            <a:r>
              <a:rPr lang="ar-MA" sz="4000" b="1" dirty="0" err="1">
                <a:solidFill>
                  <a:srgbClr val="2B3568"/>
                </a:solidFill>
                <a:latin typeface="Abdo Logo" panose="02000500030000020004" pitchFamily="2" charset="-78"/>
                <a:ea typeface="Calibri" panose="020F0502020204030204" pitchFamily="34" charset="0"/>
                <a:cs typeface="Boahmed Alhour" pitchFamily="2" charset="-78"/>
              </a:rPr>
              <a:t>التعلمات</a:t>
            </a:r>
            <a:r>
              <a:rPr lang="ar-MA" sz="4000" b="1" dirty="0">
                <a:solidFill>
                  <a:srgbClr val="2B3568"/>
                </a:solidFill>
                <a:latin typeface="Abdo Logo" panose="02000500030000020004" pitchFamily="2" charset="-78"/>
                <a:ea typeface="Calibri" panose="020F0502020204030204" pitchFamily="34" charset="0"/>
                <a:cs typeface="Boahmed Alhour" pitchFamily="2" charset="-78"/>
              </a:rPr>
              <a:t> الأساس </a:t>
            </a:r>
          </a:p>
        </p:txBody>
      </p:sp>
    </p:spTree>
    <p:extLst>
      <p:ext uri="{BB962C8B-B14F-4D97-AF65-F5344CB8AC3E}">
        <p14:creationId xmlns:p14="http://schemas.microsoft.com/office/powerpoint/2010/main" val="361897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أولا : إطار التقويم</a:t>
            </a:r>
          </a:p>
        </p:txBody>
      </p:sp>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pic>
        <p:nvPicPr>
          <p:cNvPr id="2" name="Google Shape;124;p18" descr="Ministère de l'Éducation nationale, du préscolaire &amp; des Sports">
            <a:extLst>
              <a:ext uri="{FF2B5EF4-FFF2-40B4-BE49-F238E27FC236}">
                <a16:creationId xmlns:a16="http://schemas.microsoft.com/office/drawing/2014/main" id="{E494FFE1-F1EC-183B-005D-AB627B5300C3}"/>
              </a:ext>
            </a:extLst>
          </p:cNvPr>
          <p:cNvPicPr preferRelativeResize="0"/>
          <p:nvPr/>
        </p:nvPicPr>
        <p:blipFill rotWithShape="1">
          <a:blip r:embed="rId3">
            <a:alphaModFix/>
          </a:blip>
          <a:srcRect/>
          <a:stretch/>
        </p:blipFill>
        <p:spPr>
          <a:xfrm>
            <a:off x="237670" y="6056506"/>
            <a:ext cx="1300360" cy="399588"/>
          </a:xfrm>
          <a:prstGeom prst="rect">
            <a:avLst/>
          </a:prstGeom>
          <a:noFill/>
          <a:ln>
            <a:noFill/>
          </a:ln>
        </p:spPr>
      </p:pic>
      <p:grpSp>
        <p:nvGrpSpPr>
          <p:cNvPr id="7" name="Groupe 6">
            <a:extLst>
              <a:ext uri="{FF2B5EF4-FFF2-40B4-BE49-F238E27FC236}">
                <a16:creationId xmlns:a16="http://schemas.microsoft.com/office/drawing/2014/main" id="{ECCDFECD-62F4-4081-FEF3-B7D36B945F87}"/>
              </a:ext>
            </a:extLst>
          </p:cNvPr>
          <p:cNvGrpSpPr/>
          <p:nvPr/>
        </p:nvGrpSpPr>
        <p:grpSpPr>
          <a:xfrm>
            <a:off x="3460045" y="611634"/>
            <a:ext cx="5271911" cy="1408753"/>
            <a:chOff x="964283" y="2762454"/>
            <a:chExt cx="5132576" cy="1665378"/>
          </a:xfrm>
        </p:grpSpPr>
        <p:sp>
          <p:nvSpPr>
            <p:cNvPr id="8" name="Forme libre : forme 7">
              <a:extLst>
                <a:ext uri="{FF2B5EF4-FFF2-40B4-BE49-F238E27FC236}">
                  <a16:creationId xmlns:a16="http://schemas.microsoft.com/office/drawing/2014/main" id="{B850ACF8-5055-504D-3B07-735AC714353B}"/>
                </a:ext>
              </a:extLst>
            </p:cNvPr>
            <p:cNvSpPr/>
            <p:nvPr/>
          </p:nvSpPr>
          <p:spPr>
            <a:xfrm rot="261352" flipH="1" flipV="1">
              <a:off x="981838"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10" name="ZoneTexte 9">
              <a:extLst>
                <a:ext uri="{FF2B5EF4-FFF2-40B4-BE49-F238E27FC236}">
                  <a16:creationId xmlns:a16="http://schemas.microsoft.com/office/drawing/2014/main" id="{56BCEF93-1892-93C0-AE10-C1664C4ABD4D}"/>
                </a:ext>
              </a:extLst>
            </p:cNvPr>
            <p:cNvSpPr txBox="1"/>
            <p:nvPr/>
          </p:nvSpPr>
          <p:spPr>
            <a:xfrm>
              <a:off x="964283" y="3154383"/>
              <a:ext cx="5132576" cy="1273449"/>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mj-cs"/>
                </a:rPr>
                <a:t>3: </a:t>
              </a:r>
              <a:r>
                <a:rPr lang="ar-MA" sz="3200" dirty="0">
                  <a:solidFill>
                    <a:schemeClr val="bg1"/>
                  </a:solidFill>
                  <a:effectLst>
                    <a:outerShdw blurRad="38100" dist="38100" dir="2700000" algn="tl">
                      <a:srgbClr val="000000">
                        <a:alpha val="43137"/>
                      </a:srgbClr>
                    </a:outerShdw>
                  </a:effectLst>
                  <a:cs typeface="Boahmed Alhour" pitchFamily="2" charset="-78"/>
                </a:rPr>
                <a:t>دفتر تتبع الكفايات</a:t>
              </a:r>
            </a:p>
            <a:p>
              <a:pPr algn="ctr"/>
              <a:endParaRPr lang="ar-MA" sz="3200" dirty="0">
                <a:solidFill>
                  <a:schemeClr val="bg1"/>
                </a:solidFill>
                <a:effectLst>
                  <a:outerShdw blurRad="38100" dist="38100" dir="2700000" algn="tl">
                    <a:srgbClr val="000000">
                      <a:alpha val="43137"/>
                    </a:srgbClr>
                  </a:outerShdw>
                </a:effectLst>
                <a:cs typeface="Boahmed Alhour" pitchFamily="2" charset="-78"/>
              </a:endParaRPr>
            </a:p>
          </p:txBody>
        </p:sp>
      </p:grpSp>
      <p:sp>
        <p:nvSpPr>
          <p:cNvPr id="11" name="Rectangle : coins arrondis 10">
            <a:extLst>
              <a:ext uri="{FF2B5EF4-FFF2-40B4-BE49-F238E27FC236}">
                <a16:creationId xmlns:a16="http://schemas.microsoft.com/office/drawing/2014/main" id="{32770573-B48E-CD24-2E80-5C295A356846}"/>
              </a:ext>
            </a:extLst>
          </p:cNvPr>
          <p:cNvSpPr/>
          <p:nvPr/>
        </p:nvSpPr>
        <p:spPr>
          <a:xfrm>
            <a:off x="831273" y="2100012"/>
            <a:ext cx="10254417" cy="3363810"/>
          </a:xfrm>
          <a:prstGeom prst="roundRect">
            <a:avLst>
              <a:gd name="adj" fmla="val 6238"/>
            </a:avLst>
          </a:prstGeom>
          <a:solidFill>
            <a:srgbClr val="BADA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lnSpc>
                <a:spcPct val="107000"/>
              </a:lnSpc>
              <a:spcAft>
                <a:spcPts val="800"/>
              </a:spcAft>
              <a:tabLst>
                <a:tab pos="457200" algn="l"/>
              </a:tabLst>
            </a:pPr>
            <a:r>
              <a:rPr lang="ar-MA" sz="2400" b="1" kern="0" dirty="0">
                <a:solidFill>
                  <a:srgbClr val="2B3568"/>
                </a:solidFill>
                <a:ea typeface="Calibri" panose="020F0502020204030204" pitchFamily="34" charset="0"/>
                <a:cs typeface="Calibri" panose="020F0502020204030204" pitchFamily="34" charset="0"/>
              </a:rPr>
              <a:t>المراقبة المستمرة ودفتر تتبع الكفايات : </a:t>
            </a:r>
          </a:p>
          <a:p>
            <a:pPr marL="1073150" indent="-441325" algn="r" rtl="1">
              <a:lnSpc>
                <a:spcPct val="107000"/>
              </a:lnSpc>
              <a:spcAft>
                <a:spcPts val="800"/>
              </a:spcAft>
              <a:buFont typeface="Wingdings" panose="05000000000000000000" pitchFamily="2" charset="2"/>
              <a:buChar char="ü"/>
              <a:tabLst>
                <a:tab pos="457200" algn="l"/>
              </a:tabLst>
            </a:pPr>
            <a:r>
              <a:rPr lang="ar-SA" sz="2000" kern="0" dirty="0">
                <a:solidFill>
                  <a:schemeClr val="tx1"/>
                </a:solidFill>
                <a:ea typeface="Calibri" panose="020F0502020204030204" pitchFamily="34" charset="0"/>
                <a:cs typeface="Calibri" panose="020F0502020204030204" pitchFamily="34" charset="0"/>
              </a:rPr>
              <a:t>يتم تقويم المتعلمين </a:t>
            </a:r>
            <a:r>
              <a:rPr lang="ar-MA" sz="2000" kern="0" dirty="0">
                <a:solidFill>
                  <a:schemeClr val="tx1"/>
                </a:solidFill>
                <a:ea typeface="Calibri" panose="020F0502020204030204" pitchFamily="34" charset="0"/>
                <a:cs typeface="Calibri" panose="020F0502020204030204" pitchFamily="34" charset="0"/>
              </a:rPr>
              <a:t>في الأسبوع السادس بعد كل وحدة؛</a:t>
            </a:r>
          </a:p>
          <a:p>
            <a:pPr marL="1073150" indent="-441325" algn="r" rtl="1">
              <a:lnSpc>
                <a:spcPct val="107000"/>
              </a:lnSpc>
              <a:spcAft>
                <a:spcPts val="800"/>
              </a:spcAft>
              <a:buFont typeface="Wingdings" panose="05000000000000000000" pitchFamily="2" charset="2"/>
              <a:buChar char="ü"/>
              <a:tabLst>
                <a:tab pos="457200" algn="l"/>
              </a:tabLst>
            </a:pPr>
            <a:r>
              <a:rPr lang="ar-MA" sz="2000" kern="0" dirty="0">
                <a:solidFill>
                  <a:schemeClr val="tx1"/>
                </a:solidFill>
                <a:ea typeface="Calibri" panose="020F0502020204030204" pitchFamily="34" charset="0"/>
                <a:cs typeface="Calibri" panose="020F0502020204030204" pitchFamily="34" charset="0"/>
              </a:rPr>
              <a:t>روائز كل مرحلة مستمدة من الرائز النهائي؛</a:t>
            </a:r>
          </a:p>
          <a:p>
            <a:pPr marL="1073150" indent="-441325" algn="r" rtl="1">
              <a:lnSpc>
                <a:spcPct val="107000"/>
              </a:lnSpc>
              <a:spcAft>
                <a:spcPts val="800"/>
              </a:spcAft>
              <a:buFont typeface="Wingdings" panose="05000000000000000000" pitchFamily="2" charset="2"/>
              <a:buChar char="ü"/>
              <a:tabLst>
                <a:tab pos="457200" algn="l"/>
              </a:tabLst>
            </a:pPr>
            <a:r>
              <a:rPr lang="ar-MA" sz="2000" kern="0" dirty="0">
                <a:solidFill>
                  <a:schemeClr val="tx1"/>
                </a:solidFill>
                <a:ea typeface="Calibri" panose="020F0502020204030204" pitchFamily="34" charset="0"/>
                <a:cs typeface="Calibri" panose="020F0502020204030204" pitchFamily="34" charset="0"/>
              </a:rPr>
              <a:t>الروائز تراكمية: يتم تقويم جميع المهارات التي تم إرساؤها منذ بداية عملية إرساء الموارد؛ </a:t>
            </a:r>
          </a:p>
          <a:p>
            <a:pPr marL="1073150" indent="-441325" algn="r" rtl="1">
              <a:lnSpc>
                <a:spcPct val="107000"/>
              </a:lnSpc>
              <a:spcAft>
                <a:spcPts val="800"/>
              </a:spcAft>
              <a:buFont typeface="Wingdings" panose="05000000000000000000" pitchFamily="2" charset="2"/>
              <a:buChar char="ü"/>
              <a:tabLst>
                <a:tab pos="457200" algn="l"/>
              </a:tabLst>
            </a:pPr>
            <a:r>
              <a:rPr lang="ar-MA" sz="2000" kern="0" dirty="0">
                <a:solidFill>
                  <a:schemeClr val="tx1"/>
                </a:solidFill>
                <a:ea typeface="Calibri" panose="020F0502020204030204" pitchFamily="34" charset="0"/>
                <a:cs typeface="Calibri" panose="020F0502020204030204" pitchFamily="34" charset="0"/>
              </a:rPr>
              <a:t>يتم رصد التحقق من الكفايات باعتماد دفتر تتبع الكفايات؛ </a:t>
            </a:r>
          </a:p>
          <a:p>
            <a:pPr marL="1073150" indent="-441325" algn="r" rtl="1">
              <a:lnSpc>
                <a:spcPct val="107000"/>
              </a:lnSpc>
              <a:spcAft>
                <a:spcPts val="800"/>
              </a:spcAft>
              <a:buFont typeface="Wingdings" panose="05000000000000000000" pitchFamily="2" charset="2"/>
              <a:buChar char="ü"/>
              <a:tabLst>
                <a:tab pos="457200" algn="l"/>
              </a:tabLst>
            </a:pPr>
            <a:r>
              <a:rPr lang="ar-MA" sz="2000" kern="0" dirty="0">
                <a:solidFill>
                  <a:schemeClr val="tx1"/>
                </a:solidFill>
                <a:ea typeface="Calibri" panose="020F0502020204030204" pitchFamily="34" charset="0"/>
                <a:cs typeface="Calibri" panose="020F0502020204030204" pitchFamily="34" charset="0"/>
              </a:rPr>
              <a:t>يتم استثمار نتائج دفتر تتبع الكفايات لملء معدلات المتعلمين. </a:t>
            </a:r>
          </a:p>
          <a:p>
            <a:pPr marL="1073150" indent="-441325" algn="r" rtl="1">
              <a:lnSpc>
                <a:spcPct val="107000"/>
              </a:lnSpc>
              <a:spcAft>
                <a:spcPts val="800"/>
              </a:spcAft>
              <a:buFont typeface="Wingdings" panose="05000000000000000000" pitchFamily="2" charset="2"/>
              <a:buChar char="ü"/>
              <a:tabLst>
                <a:tab pos="457200" algn="l"/>
              </a:tabLst>
            </a:pPr>
            <a:endParaRPr lang="ar-SA" sz="2000" kern="0" dirty="0">
              <a:solidFill>
                <a:schemeClr val="tx1"/>
              </a:solidFill>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5959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الامتحان </a:t>
              </a:r>
              <a:r>
                <a:rPr lang="ar-MA" sz="3600" dirty="0" err="1">
                  <a:solidFill>
                    <a:schemeClr val="bg1"/>
                  </a:solidFill>
                  <a:effectLst>
                    <a:outerShdw blurRad="38100" dist="38100" dir="2700000" algn="tl">
                      <a:srgbClr val="000000">
                        <a:alpha val="43137"/>
                      </a:srgbClr>
                    </a:outerShdw>
                  </a:effectLst>
                  <a:cs typeface="Boahmed Alhour" pitchFamily="2" charset="-78"/>
                </a:rPr>
                <a:t>الإشهادي</a:t>
              </a:r>
              <a:r>
                <a:rPr lang="ar-MA" sz="3600" dirty="0">
                  <a:solidFill>
                    <a:schemeClr val="bg1"/>
                  </a:solidFill>
                  <a:effectLst>
                    <a:outerShdw blurRad="38100" dist="38100" dir="2700000" algn="tl">
                      <a:srgbClr val="000000">
                        <a:alpha val="43137"/>
                      </a:srgbClr>
                    </a:outerShdw>
                  </a:effectLst>
                  <a:cs typeface="Boahmed Alhour" pitchFamily="2" charset="-78"/>
                </a:rPr>
                <a:t>  للمستوى السادس </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377244" y="2262555"/>
            <a:ext cx="9437512" cy="316077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lnSpc>
                <a:spcPct val="150000"/>
              </a:lnSpc>
              <a:buFont typeface="Arial" panose="020B0604020202020204" pitchFamily="34" charset="0"/>
              <a:buChar char="•"/>
            </a:pPr>
            <a:r>
              <a:rPr lang="ar-MA" sz="2800" dirty="0">
                <a:solidFill>
                  <a:srgbClr val="2B3568"/>
                </a:solidFill>
                <a:latin typeface="Calibri" panose="020F0502020204030204" pitchFamily="34" charset="0"/>
                <a:ea typeface="Calibri" panose="020F0502020204030204" pitchFamily="34" charset="0"/>
                <a:cs typeface="Calibri" panose="020F0502020204030204" pitchFamily="34" charset="0"/>
              </a:rPr>
              <a:t> يجتاز متعلمو المستوى السادس بمؤسسات الريادة امتحانات نيل شهادة الدروس الابتدائية على غرار باقي أقرانهم في المؤسسات الأخرى؛ </a:t>
            </a:r>
          </a:p>
          <a:p>
            <a:pPr marL="457200" indent="-457200" algn="r" rtl="1">
              <a:lnSpc>
                <a:spcPct val="150000"/>
              </a:lnSpc>
              <a:buFont typeface="Arial" panose="020B0604020202020204" pitchFamily="34" charset="0"/>
              <a:buChar char="•"/>
            </a:pPr>
            <a:r>
              <a:rPr lang="ar-MA" sz="2800" dirty="0">
                <a:solidFill>
                  <a:srgbClr val="2B3568"/>
                </a:solidFill>
                <a:latin typeface="Calibri" panose="020F0502020204030204" pitchFamily="34" charset="0"/>
                <a:ea typeface="Calibri" panose="020F0502020204030204" pitchFamily="34" charset="0"/>
                <a:cs typeface="Calibri" panose="020F0502020204030204" pitchFamily="34" charset="0"/>
              </a:rPr>
              <a:t> يتم تكييف الإطار المرجعي للامتحان الموحد لنيل شهادة الدروس الابتدائية وفق المضامين التي تم تقديمها فعليا. </a:t>
            </a:r>
          </a:p>
        </p:txBody>
      </p:sp>
    </p:spTree>
    <p:extLst>
      <p:ext uri="{BB962C8B-B14F-4D97-AF65-F5344CB8AC3E}">
        <p14:creationId xmlns:p14="http://schemas.microsoft.com/office/powerpoint/2010/main" val="191995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التواصل مع أولياء الأمور حول </a:t>
              </a:r>
              <a:r>
                <a:rPr lang="ar-MA" sz="3200" dirty="0" err="1">
                  <a:solidFill>
                    <a:schemeClr val="bg1"/>
                  </a:solidFill>
                  <a:effectLst>
                    <a:outerShdw blurRad="38100" dist="38100" dir="2700000" algn="tl">
                      <a:srgbClr val="000000">
                        <a:alpha val="43137"/>
                      </a:srgbClr>
                    </a:outerShdw>
                  </a:effectLst>
                  <a:cs typeface="Boahmed Alhour" pitchFamily="2" charset="-78"/>
                </a:rPr>
                <a:t>تعلمات</a:t>
              </a:r>
              <a:r>
                <a:rPr lang="ar-MA" sz="3200" dirty="0">
                  <a:solidFill>
                    <a:schemeClr val="bg1"/>
                  </a:solidFill>
                  <a:effectLst>
                    <a:outerShdw blurRad="38100" dist="38100" dir="2700000" algn="tl">
                      <a:srgbClr val="000000">
                        <a:alpha val="43137"/>
                      </a:srgbClr>
                    </a:outerShdw>
                  </a:effectLst>
                  <a:cs typeface="Boahmed Alhour" pitchFamily="2" charset="-78"/>
                </a:rPr>
                <a:t> أبنائهم </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934807" y="2262555"/>
            <a:ext cx="10322387" cy="316077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just" rtl="1">
              <a:lnSpc>
                <a:spcPct val="150000"/>
              </a:lnSpc>
              <a:buFont typeface="Arial" panose="020B0604020202020204" pitchFamily="34" charset="0"/>
              <a:buChar char="•"/>
            </a:pP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يحصل المتعلمون نهاية كل فترة على معدل لنتائجهم في جميع المواد المدرسة بنقط عددية؛ </a:t>
            </a:r>
          </a:p>
          <a:p>
            <a:pPr marL="457200" indent="-457200" algn="just" rtl="1">
              <a:lnSpc>
                <a:spcPct val="150000"/>
              </a:lnSpc>
              <a:buFont typeface="Arial" panose="020B0604020202020204" pitchFamily="34" charset="0"/>
              <a:buChar char="•"/>
            </a:pP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يتم التواصل مع أولياء الأمور حول نتائج أبنائهم بواسطة تعبئة ملفات الكفايات التي تعكس ماذا يتعلم أبناؤهم في كل فترة دراسية ودرجة تحكمهم في كل كفاية من الكفايات المستهدفة؛</a:t>
            </a:r>
          </a:p>
          <a:p>
            <a:pPr marL="457200" indent="-457200" algn="just" rtl="1">
              <a:lnSpc>
                <a:spcPct val="150000"/>
              </a:lnSpc>
              <a:buFont typeface="Arial" panose="020B0604020202020204" pitchFamily="34" charset="0"/>
              <a:buChar char="•"/>
            </a:pP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يوصى بتخصيص محطات تواصلية دورية يتم فيها شرح ملف الكفايات للأسر لتمكينها من فهم وتتبع تطور أداء أبنائهم. </a:t>
            </a:r>
          </a:p>
        </p:txBody>
      </p:sp>
    </p:spTree>
    <p:extLst>
      <p:ext uri="{BB962C8B-B14F-4D97-AF65-F5344CB8AC3E}">
        <p14:creationId xmlns:p14="http://schemas.microsoft.com/office/powerpoint/2010/main" val="1785216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الهدف الأساسي </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377244" y="3056725"/>
            <a:ext cx="9437512" cy="1747823"/>
          </a:xfrm>
          <a:prstGeom prst="roundRect">
            <a:avLst>
              <a:gd name="adj" fmla="val 27938"/>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 في نهاية السنة الدراسة يكون أغلبية المتعلمين في كل قسم متحكمين في الكفايات النهائية لمستواهم الدراسي. </a:t>
            </a:r>
          </a:p>
        </p:txBody>
      </p:sp>
    </p:spTree>
    <p:extLst>
      <p:ext uri="{BB962C8B-B14F-4D97-AF65-F5344CB8AC3E}">
        <p14:creationId xmlns:p14="http://schemas.microsoft.com/office/powerpoint/2010/main" val="422467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3943005" y="611634"/>
            <a:ext cx="4305990"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836838"/>
            </a:xfrm>
            <a:prstGeom prst="rect">
              <a:avLst/>
            </a:prstGeom>
            <a:noFill/>
          </p:spPr>
          <p:txBody>
            <a:bodyPr wrap="square" rtlCol="0">
              <a:spAutoFit/>
            </a:bodyPr>
            <a:lstStyle/>
            <a:p>
              <a:pPr algn="ctr"/>
              <a:r>
                <a:rPr lang="ar-MA" sz="4000" dirty="0">
                  <a:solidFill>
                    <a:schemeClr val="bg1"/>
                  </a:solidFill>
                  <a:effectLst>
                    <a:outerShdw blurRad="38100" dist="38100" dir="2700000" algn="tl">
                      <a:srgbClr val="000000">
                        <a:alpha val="43137"/>
                      </a:srgbClr>
                    </a:outerShdw>
                  </a:effectLst>
                  <a:cs typeface="Boahmed Alhour" pitchFamily="2" charset="-78"/>
                </a:rPr>
                <a:t>برنامج اليوم التكويني </a:t>
              </a:r>
            </a:p>
          </p:txBody>
        </p:sp>
      </p:grpSp>
      <p:sp>
        <p:nvSpPr>
          <p:cNvPr id="2" name="Rectangle : coins arrondis 1">
            <a:extLst>
              <a:ext uri="{FF2B5EF4-FFF2-40B4-BE49-F238E27FC236}">
                <a16:creationId xmlns:a16="http://schemas.microsoft.com/office/drawing/2014/main" id="{259587B0-1389-36C8-1BE5-16B4588230C5}"/>
              </a:ext>
            </a:extLst>
          </p:cNvPr>
          <p:cNvSpPr/>
          <p:nvPr/>
        </p:nvSpPr>
        <p:spPr>
          <a:xfrm>
            <a:off x="9574589" y="3010564"/>
            <a:ext cx="2160000" cy="2518591"/>
          </a:xfrm>
          <a:prstGeom prst="roundRect">
            <a:avLst>
              <a:gd name="adj" fmla="val 11606"/>
            </a:avLst>
          </a:prstGeom>
          <a:solidFill>
            <a:schemeClr val="bg1">
              <a:lumMod val="75000"/>
            </a:schemeClr>
          </a:solidFill>
          <a:ln w="45378" cap="flat">
            <a:noFill/>
            <a:prstDash val="solid"/>
            <a:miter/>
          </a:ln>
        </p:spPr>
        <p:txBody>
          <a:bodyPr rtlCol="0" anchor="ctr"/>
          <a:lstStyle/>
          <a:p>
            <a:endParaRPr lang="fr-FR" sz="3200" dirty="0"/>
          </a:p>
        </p:txBody>
      </p:sp>
      <p:sp>
        <p:nvSpPr>
          <p:cNvPr id="6" name="Rectangle : coins arrondis 5">
            <a:extLst>
              <a:ext uri="{FF2B5EF4-FFF2-40B4-BE49-F238E27FC236}">
                <a16:creationId xmlns:a16="http://schemas.microsoft.com/office/drawing/2014/main" id="{C708F8F7-2E65-3DA0-8817-78A0947C7DA4}"/>
              </a:ext>
            </a:extLst>
          </p:cNvPr>
          <p:cNvSpPr/>
          <p:nvPr/>
        </p:nvSpPr>
        <p:spPr>
          <a:xfrm>
            <a:off x="7279903" y="3045734"/>
            <a:ext cx="2160000" cy="2518591"/>
          </a:xfrm>
          <a:prstGeom prst="roundRect">
            <a:avLst>
              <a:gd name="adj" fmla="val 11606"/>
            </a:avLst>
          </a:prstGeom>
          <a:solidFill>
            <a:schemeClr val="bg1">
              <a:lumMod val="75000"/>
            </a:schemeClr>
          </a:solidFill>
          <a:ln w="45378" cap="flat">
            <a:noFill/>
            <a:prstDash val="solid"/>
            <a:miter/>
          </a:ln>
        </p:spPr>
        <p:txBody>
          <a:bodyPr rtlCol="0" anchor="ctr"/>
          <a:lstStyle/>
          <a:p>
            <a:endParaRPr lang="fr-FR" sz="3200" b="1" dirty="0"/>
          </a:p>
        </p:txBody>
      </p:sp>
      <p:sp>
        <p:nvSpPr>
          <p:cNvPr id="7" name="Rectangle : coins arrondis 6">
            <a:extLst>
              <a:ext uri="{FF2B5EF4-FFF2-40B4-BE49-F238E27FC236}">
                <a16:creationId xmlns:a16="http://schemas.microsoft.com/office/drawing/2014/main" id="{37E5A7EC-6C67-B875-2776-7C6B4908C971}"/>
              </a:ext>
            </a:extLst>
          </p:cNvPr>
          <p:cNvSpPr/>
          <p:nvPr/>
        </p:nvSpPr>
        <p:spPr>
          <a:xfrm>
            <a:off x="5016000" y="3010564"/>
            <a:ext cx="2160000" cy="2518591"/>
          </a:xfrm>
          <a:prstGeom prst="roundRect">
            <a:avLst>
              <a:gd name="adj" fmla="val 11606"/>
            </a:avLst>
          </a:prstGeom>
          <a:solidFill>
            <a:srgbClr val="FCBF18"/>
          </a:solidFill>
          <a:ln w="45378" cap="flat">
            <a:noFill/>
            <a:prstDash val="solid"/>
            <a:miter/>
          </a:ln>
        </p:spPr>
        <p:txBody>
          <a:bodyPr rtlCol="0" anchor="ctr"/>
          <a:lstStyle/>
          <a:p>
            <a:endParaRPr lang="fr-FR" sz="3200" dirty="0">
              <a:solidFill>
                <a:schemeClr val="bg1">
                  <a:lumMod val="95000"/>
                </a:schemeClr>
              </a:solidFill>
            </a:endParaRPr>
          </a:p>
        </p:txBody>
      </p:sp>
      <p:sp>
        <p:nvSpPr>
          <p:cNvPr id="8" name="Rectangle : coins arrondis 7">
            <a:extLst>
              <a:ext uri="{FF2B5EF4-FFF2-40B4-BE49-F238E27FC236}">
                <a16:creationId xmlns:a16="http://schemas.microsoft.com/office/drawing/2014/main" id="{B74359BD-E26F-F2A3-DA87-4F2B462ED4B1}"/>
              </a:ext>
            </a:extLst>
          </p:cNvPr>
          <p:cNvSpPr/>
          <p:nvPr/>
        </p:nvSpPr>
        <p:spPr>
          <a:xfrm>
            <a:off x="2736706" y="3010564"/>
            <a:ext cx="2160000" cy="2518591"/>
          </a:xfrm>
          <a:prstGeom prst="roundRect">
            <a:avLst>
              <a:gd name="adj" fmla="val 11606"/>
            </a:avLst>
          </a:prstGeom>
          <a:solidFill>
            <a:schemeClr val="bg1">
              <a:lumMod val="75000"/>
            </a:schemeClr>
          </a:solidFill>
          <a:ln w="45378" cap="flat">
            <a:noFill/>
            <a:prstDash val="solid"/>
            <a:miter/>
          </a:ln>
        </p:spPr>
        <p:txBody>
          <a:bodyPr rtlCol="0" anchor="ctr"/>
          <a:lstStyle/>
          <a:p>
            <a:endParaRPr lang="fr-FR" sz="3200" dirty="0">
              <a:solidFill>
                <a:schemeClr val="bg1">
                  <a:lumMod val="95000"/>
                </a:schemeClr>
              </a:solidFill>
            </a:endParaRPr>
          </a:p>
        </p:txBody>
      </p:sp>
      <p:sp>
        <p:nvSpPr>
          <p:cNvPr id="22" name="Rectangle : coins arrondis 21">
            <a:extLst>
              <a:ext uri="{FF2B5EF4-FFF2-40B4-BE49-F238E27FC236}">
                <a16:creationId xmlns:a16="http://schemas.microsoft.com/office/drawing/2014/main" id="{886782B7-FE3C-0C6F-721C-E1390723DA7C}"/>
              </a:ext>
            </a:extLst>
          </p:cNvPr>
          <p:cNvSpPr/>
          <p:nvPr/>
        </p:nvSpPr>
        <p:spPr>
          <a:xfrm>
            <a:off x="9574589" y="2332964"/>
            <a:ext cx="2160000" cy="597332"/>
          </a:xfrm>
          <a:prstGeom prst="roundRect">
            <a:avLst>
              <a:gd name="adj" fmla="val 50000"/>
            </a:avLst>
          </a:prstGeom>
          <a:solidFill>
            <a:schemeClr val="bg1">
              <a:lumMod val="75000"/>
            </a:schemeClr>
          </a:solidFill>
          <a:ln w="45378" cap="flat">
            <a:noFill/>
            <a:prstDash val="solid"/>
            <a:miter/>
          </a:ln>
        </p:spPr>
        <p:txBody>
          <a:bodyPr rtlCol="0" anchor="ctr"/>
          <a:lstStyle/>
          <a:p>
            <a:endParaRPr lang="fr-FR" sz="3200" dirty="0"/>
          </a:p>
        </p:txBody>
      </p:sp>
      <p:sp>
        <p:nvSpPr>
          <p:cNvPr id="9" name="ZoneTexte 8">
            <a:extLst>
              <a:ext uri="{FF2B5EF4-FFF2-40B4-BE49-F238E27FC236}">
                <a16:creationId xmlns:a16="http://schemas.microsoft.com/office/drawing/2014/main" id="{E1E6FED2-49EB-BC3E-B1F7-BDED9D64BF33}"/>
              </a:ext>
            </a:extLst>
          </p:cNvPr>
          <p:cNvSpPr txBox="1"/>
          <p:nvPr/>
        </p:nvSpPr>
        <p:spPr>
          <a:xfrm>
            <a:off x="9582339" y="3449320"/>
            <a:ext cx="2160000" cy="1569660"/>
          </a:xfrm>
          <a:prstGeom prst="rect">
            <a:avLst/>
          </a:prstGeom>
          <a:solidFill>
            <a:schemeClr val="bg1">
              <a:lumMod val="75000"/>
            </a:schemeClr>
          </a:solidFill>
        </p:spPr>
        <p:txBody>
          <a:bodyPr wrap="square" rtlCol="0">
            <a:spAutoFit/>
          </a:bodyPr>
          <a:lstStyle/>
          <a:p>
            <a:pPr algn="ctr"/>
            <a:r>
              <a:rPr lang="ar-MA" sz="24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لماذا التدريس الفعال: رهانات التحكم في </a:t>
            </a:r>
            <a:r>
              <a:rPr lang="ar-MA" sz="2400" dirty="0" err="1">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التعلمات</a:t>
            </a:r>
            <a:r>
              <a:rPr lang="ar-MA" sz="24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 الأساس </a:t>
            </a:r>
          </a:p>
        </p:txBody>
      </p:sp>
      <p:sp>
        <p:nvSpPr>
          <p:cNvPr id="10" name="ZoneTexte 9">
            <a:extLst>
              <a:ext uri="{FF2B5EF4-FFF2-40B4-BE49-F238E27FC236}">
                <a16:creationId xmlns:a16="http://schemas.microsoft.com/office/drawing/2014/main" id="{A79B4640-5399-EB58-EBA7-B4EFBA92301E}"/>
              </a:ext>
            </a:extLst>
          </p:cNvPr>
          <p:cNvSpPr txBox="1"/>
          <p:nvPr/>
        </p:nvSpPr>
        <p:spPr>
          <a:xfrm rot="21583355" flipH="1">
            <a:off x="9548454" y="2383407"/>
            <a:ext cx="2192780" cy="461665"/>
          </a:xfrm>
          <a:prstGeom prst="rect">
            <a:avLst/>
          </a:prstGeom>
          <a:solidFill>
            <a:schemeClr val="bg1">
              <a:lumMod val="75000"/>
            </a:schemeClr>
          </a:solid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الأولى</a:t>
            </a:r>
            <a:endParaRPr lang="fr-FR" sz="2400" dirty="0">
              <a:solidFill>
                <a:schemeClr val="bg1"/>
              </a:solidFill>
              <a:effectLst>
                <a:outerShdw blurRad="38100" dist="38100" dir="2700000" algn="tl">
                  <a:srgbClr val="000000">
                    <a:alpha val="43137"/>
                  </a:srgbClr>
                </a:outerShdw>
              </a:effectLst>
              <a:cs typeface="Boahmed Alhour" pitchFamily="2" charset="-78"/>
            </a:endParaRPr>
          </a:p>
        </p:txBody>
      </p:sp>
      <p:sp>
        <p:nvSpPr>
          <p:cNvPr id="24" name="Rectangle : coins arrondis 23">
            <a:extLst>
              <a:ext uri="{FF2B5EF4-FFF2-40B4-BE49-F238E27FC236}">
                <a16:creationId xmlns:a16="http://schemas.microsoft.com/office/drawing/2014/main" id="{84034EF7-FB7C-24D9-7F33-8263BBD4A971}"/>
              </a:ext>
            </a:extLst>
          </p:cNvPr>
          <p:cNvSpPr/>
          <p:nvPr/>
        </p:nvSpPr>
        <p:spPr>
          <a:xfrm>
            <a:off x="518357" y="2332964"/>
            <a:ext cx="8982802" cy="597332"/>
          </a:xfrm>
          <a:prstGeom prst="roundRect">
            <a:avLst>
              <a:gd name="adj" fmla="val 50000"/>
            </a:avLst>
          </a:prstGeom>
          <a:solidFill>
            <a:srgbClr val="C6D615"/>
          </a:solidFill>
          <a:ln w="45378" cap="flat">
            <a:noFill/>
            <a:prstDash val="solid"/>
            <a:miter/>
          </a:ln>
        </p:spPr>
        <p:txBody>
          <a:bodyPr rtlCol="0" anchor="ctr"/>
          <a:lstStyle/>
          <a:p>
            <a:endParaRPr lang="fr-FR" sz="3200" dirty="0"/>
          </a:p>
        </p:txBody>
      </p:sp>
      <p:sp>
        <p:nvSpPr>
          <p:cNvPr id="12" name="ZoneTexte 11">
            <a:extLst>
              <a:ext uri="{FF2B5EF4-FFF2-40B4-BE49-F238E27FC236}">
                <a16:creationId xmlns:a16="http://schemas.microsoft.com/office/drawing/2014/main" id="{84AB4DDB-16DA-9ACF-063B-D5C104B2D3FB}"/>
              </a:ext>
            </a:extLst>
          </p:cNvPr>
          <p:cNvSpPr txBox="1"/>
          <p:nvPr/>
        </p:nvSpPr>
        <p:spPr>
          <a:xfrm rot="16645">
            <a:off x="518860" y="2378696"/>
            <a:ext cx="8981234" cy="461665"/>
          </a:xfrm>
          <a:prstGeom prst="rect">
            <a:avLst/>
          </a:prstGeom>
          <a:no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الثانية: </a:t>
            </a:r>
            <a:r>
              <a:rPr lang="ar-MA" sz="2400" dirty="0">
                <a:latin typeface="Calibri" panose="020F0502020204030204" pitchFamily="34" charset="0"/>
                <a:ea typeface="Calibri" panose="020F0502020204030204" pitchFamily="34" charset="0"/>
                <a:cs typeface="Calibri" panose="020F0502020204030204" pitchFamily="34" charset="0"/>
              </a:rPr>
              <a:t>النموذج البيداغوجي وفق التدريس الفعال </a:t>
            </a:r>
          </a:p>
        </p:txBody>
      </p:sp>
      <p:sp>
        <p:nvSpPr>
          <p:cNvPr id="13" name="ZoneTexte 12">
            <a:extLst>
              <a:ext uri="{FF2B5EF4-FFF2-40B4-BE49-F238E27FC236}">
                <a16:creationId xmlns:a16="http://schemas.microsoft.com/office/drawing/2014/main" id="{C80A1537-DD54-A51E-DB7D-81370C5DEE64}"/>
              </a:ext>
            </a:extLst>
          </p:cNvPr>
          <p:cNvSpPr txBox="1"/>
          <p:nvPr/>
        </p:nvSpPr>
        <p:spPr>
          <a:xfrm flipH="1">
            <a:off x="7279903" y="3566764"/>
            <a:ext cx="2160000" cy="1569660"/>
          </a:xfrm>
          <a:prstGeom prst="rect">
            <a:avLst/>
          </a:prstGeom>
          <a:noFill/>
        </p:spPr>
        <p:txBody>
          <a:bodyPr wrap="square" rtlCol="0">
            <a:spAutoFit/>
          </a:bodyPr>
          <a:lstStyle/>
          <a:p>
            <a:pPr algn="ctr"/>
            <a:r>
              <a:rPr lang="ar-MA" sz="24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 </a:t>
            </a:r>
            <a:r>
              <a:rPr lang="ar-MA" sz="2400" b="1"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إلى أين نتجه؟ الكفايات النهائية للمستويات الدراسية </a:t>
            </a:r>
          </a:p>
        </p:txBody>
      </p:sp>
      <p:sp>
        <p:nvSpPr>
          <p:cNvPr id="15" name="ZoneTexte 14">
            <a:extLst>
              <a:ext uri="{FF2B5EF4-FFF2-40B4-BE49-F238E27FC236}">
                <a16:creationId xmlns:a16="http://schemas.microsoft.com/office/drawing/2014/main" id="{76477875-CD2D-C5B2-5C7D-28DB196E4A43}"/>
              </a:ext>
            </a:extLst>
          </p:cNvPr>
          <p:cNvSpPr txBox="1"/>
          <p:nvPr/>
        </p:nvSpPr>
        <p:spPr>
          <a:xfrm flipH="1">
            <a:off x="5016000" y="3382098"/>
            <a:ext cx="2160000" cy="1938992"/>
          </a:xfrm>
          <a:prstGeom prst="rect">
            <a:avLst/>
          </a:prstGeom>
          <a:solidFill>
            <a:srgbClr val="FCBF18"/>
          </a:solidFill>
        </p:spPr>
        <p:txBody>
          <a:bodyPr wrap="square" rtlCol="0">
            <a:spAutoFit/>
          </a:bodyPr>
          <a:lstStyle/>
          <a:p>
            <a:pPr algn="ctr"/>
            <a:r>
              <a:rPr lang="ar-MA" sz="24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 </a:t>
            </a:r>
            <a:r>
              <a:rPr lang="ar-MA" sz="2400" dirty="0">
                <a:latin typeface="Calibri" panose="020F0502020204030204" pitchFamily="34" charset="0"/>
                <a:ea typeface="Calibri" panose="020F0502020204030204" pitchFamily="34" charset="0"/>
                <a:cs typeface="Calibri" panose="020F0502020204030204" pitchFamily="34" charset="0"/>
              </a:rPr>
              <a:t>أي برمجة لمواد التعلم؟ </a:t>
            </a:r>
            <a:r>
              <a:rPr lang="ar-MA" sz="24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برمجة للتعلمات تمكن من التركيز الدائم على الفهم</a:t>
            </a:r>
            <a:endParaRPr lang="ar-MA" b="1" dirty="0">
              <a:solidFill>
                <a:srgbClr val="2B3568"/>
              </a:solidFill>
              <a:latin typeface="Abdo Logo" panose="02000500030000020004" pitchFamily="2" charset="-78"/>
              <a:ea typeface="Calibri" panose="020F0502020204030204" pitchFamily="34" charset="0"/>
              <a:cs typeface="Boahmed Alhour" pitchFamily="2" charset="-78"/>
            </a:endParaRPr>
          </a:p>
        </p:txBody>
      </p:sp>
      <p:sp>
        <p:nvSpPr>
          <p:cNvPr id="17" name="ZoneTexte 16">
            <a:extLst>
              <a:ext uri="{FF2B5EF4-FFF2-40B4-BE49-F238E27FC236}">
                <a16:creationId xmlns:a16="http://schemas.microsoft.com/office/drawing/2014/main" id="{E1C266A3-5526-315C-BA5A-F95C905ACB0F}"/>
              </a:ext>
            </a:extLst>
          </p:cNvPr>
          <p:cNvSpPr txBox="1"/>
          <p:nvPr/>
        </p:nvSpPr>
        <p:spPr>
          <a:xfrm flipH="1">
            <a:off x="2776202" y="3566764"/>
            <a:ext cx="2160000" cy="1569660"/>
          </a:xfrm>
          <a:prstGeom prst="rect">
            <a:avLst/>
          </a:prstGeom>
          <a:solidFill>
            <a:schemeClr val="bg1">
              <a:lumMod val="75000"/>
            </a:schemeClr>
          </a:solidFill>
        </p:spPr>
        <p:txBody>
          <a:bodyPr wrap="square" rtlCol="0">
            <a:spAutoFit/>
          </a:bodyPr>
          <a:lstStyle/>
          <a:p>
            <a:pPr algn="ctr"/>
            <a:r>
              <a:rPr lang="ar-MA" sz="24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كيف ندرس وفق التعليم الفعال؟ دروس التعليم الفعال </a:t>
            </a:r>
          </a:p>
        </p:txBody>
      </p:sp>
      <p:sp>
        <p:nvSpPr>
          <p:cNvPr id="3" name="Rectangle : coins arrondis 2">
            <a:extLst>
              <a:ext uri="{FF2B5EF4-FFF2-40B4-BE49-F238E27FC236}">
                <a16:creationId xmlns:a16="http://schemas.microsoft.com/office/drawing/2014/main" id="{04ACC7F1-9029-7122-1F8F-FFBA4D999E8A}"/>
              </a:ext>
            </a:extLst>
          </p:cNvPr>
          <p:cNvSpPr/>
          <p:nvPr/>
        </p:nvSpPr>
        <p:spPr>
          <a:xfrm>
            <a:off x="433307" y="2999491"/>
            <a:ext cx="2160000" cy="2518591"/>
          </a:xfrm>
          <a:prstGeom prst="roundRect">
            <a:avLst>
              <a:gd name="adj" fmla="val 11606"/>
            </a:avLst>
          </a:prstGeom>
          <a:solidFill>
            <a:schemeClr val="bg1">
              <a:lumMod val="75000"/>
            </a:schemeClr>
          </a:solidFill>
          <a:ln w="45378" cap="flat">
            <a:noFill/>
            <a:prstDash val="solid"/>
            <a:miter/>
          </a:ln>
        </p:spPr>
        <p:txBody>
          <a:bodyPr rtlCol="0" anchor="ctr"/>
          <a:lstStyle/>
          <a:p>
            <a:endParaRPr lang="fr-FR" sz="3200" dirty="0">
              <a:solidFill>
                <a:schemeClr val="bg1">
                  <a:lumMod val="95000"/>
                </a:schemeClr>
              </a:solidFill>
            </a:endParaRPr>
          </a:p>
        </p:txBody>
      </p:sp>
      <p:sp>
        <p:nvSpPr>
          <p:cNvPr id="5" name="ZoneTexte 4">
            <a:extLst>
              <a:ext uri="{FF2B5EF4-FFF2-40B4-BE49-F238E27FC236}">
                <a16:creationId xmlns:a16="http://schemas.microsoft.com/office/drawing/2014/main" id="{DB652F01-EC83-C59C-F4B1-BAB7E9320601}"/>
              </a:ext>
            </a:extLst>
          </p:cNvPr>
          <p:cNvSpPr txBox="1"/>
          <p:nvPr/>
        </p:nvSpPr>
        <p:spPr>
          <a:xfrm flipH="1">
            <a:off x="472803" y="3555691"/>
            <a:ext cx="2160000" cy="1200329"/>
          </a:xfrm>
          <a:prstGeom prst="rect">
            <a:avLst/>
          </a:prstGeom>
          <a:solidFill>
            <a:schemeClr val="bg1">
              <a:lumMod val="75000"/>
            </a:schemeClr>
          </a:solidFill>
        </p:spPr>
        <p:txBody>
          <a:bodyPr wrap="square" rtlCol="0">
            <a:spAutoFit/>
          </a:bodyPr>
          <a:lstStyle/>
          <a:p>
            <a:pPr algn="ctr"/>
            <a:r>
              <a:rPr lang="ar-MA" sz="24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مناقشة مقاطع تعليمية لدروس التعليم الفعال </a:t>
            </a:r>
          </a:p>
        </p:txBody>
      </p:sp>
    </p:spTree>
    <p:extLst>
      <p:ext uri="{BB962C8B-B14F-4D97-AF65-F5344CB8AC3E}">
        <p14:creationId xmlns:p14="http://schemas.microsoft.com/office/powerpoint/2010/main" val="2077207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anim calcmode="lin" valueType="num">
                                      <p:cBhvr>
                                        <p:cTn id="59" dur="1000" fill="hold"/>
                                        <p:tgtEl>
                                          <p:spTgt spid="6"/>
                                        </p:tgtEl>
                                        <p:attrNameLst>
                                          <p:attrName>ppt_x</p:attrName>
                                        </p:attrNameLst>
                                      </p:cBhvr>
                                      <p:tavLst>
                                        <p:tav tm="0">
                                          <p:val>
                                            <p:strVal val="#ppt_x"/>
                                          </p:val>
                                        </p:tav>
                                        <p:tav tm="100000">
                                          <p:val>
                                            <p:strVal val="#ppt_x"/>
                                          </p:val>
                                        </p:tav>
                                      </p:tavLst>
                                    </p:anim>
                                    <p:anim calcmode="lin" valueType="num">
                                      <p:cBhvr>
                                        <p:cTn id="6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1000"/>
                                        <p:tgtEl>
                                          <p:spTgt spid="7"/>
                                        </p:tgtEl>
                                      </p:cBhvr>
                                    </p:animEffect>
                                    <p:anim calcmode="lin" valueType="num">
                                      <p:cBhvr>
                                        <p:cTn id="71" dur="1000" fill="hold"/>
                                        <p:tgtEl>
                                          <p:spTgt spid="7"/>
                                        </p:tgtEl>
                                        <p:attrNameLst>
                                          <p:attrName>ppt_x</p:attrName>
                                        </p:attrNameLst>
                                      </p:cBhvr>
                                      <p:tavLst>
                                        <p:tav tm="0">
                                          <p:val>
                                            <p:strVal val="#ppt_x"/>
                                          </p:val>
                                        </p:tav>
                                        <p:tav tm="100000">
                                          <p:val>
                                            <p:strVal val="#ppt_x"/>
                                          </p:val>
                                        </p:tav>
                                      </p:tavLst>
                                    </p:anim>
                                    <p:anim calcmode="lin" valueType="num">
                                      <p:cBhvr>
                                        <p:cTn id="7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ppt_x"/>
                                          </p:val>
                                        </p:tav>
                                        <p:tav tm="100000">
                                          <p:val>
                                            <p:strVal val="#ppt_x"/>
                                          </p:val>
                                        </p:tav>
                                      </p:tavLst>
                                    </p:anim>
                                    <p:anim calcmode="lin" valueType="num">
                                      <p:cBhvr additive="base">
                                        <p:cTn id="78" dur="500" fill="hold"/>
                                        <p:tgtEl>
                                          <p:spTgt spid="1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additive="base">
                                        <p:cTn id="81" dur="500" fill="hold"/>
                                        <p:tgtEl>
                                          <p:spTgt spid="8"/>
                                        </p:tgtEl>
                                        <p:attrNameLst>
                                          <p:attrName>ppt_x</p:attrName>
                                        </p:attrNameLst>
                                      </p:cBhvr>
                                      <p:tavLst>
                                        <p:tav tm="0">
                                          <p:val>
                                            <p:strVal val="#ppt_x"/>
                                          </p:val>
                                        </p:tav>
                                        <p:tav tm="100000">
                                          <p:val>
                                            <p:strVal val="#ppt_x"/>
                                          </p:val>
                                        </p:tav>
                                      </p:tavLst>
                                    </p:anim>
                                    <p:anim calcmode="lin" valueType="num">
                                      <p:cBhvr additive="base">
                                        <p:cTn id="8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additive="base">
                                        <p:cTn id="87" dur="500" fill="hold"/>
                                        <p:tgtEl>
                                          <p:spTgt spid="5"/>
                                        </p:tgtEl>
                                        <p:attrNameLst>
                                          <p:attrName>ppt_x</p:attrName>
                                        </p:attrNameLst>
                                      </p:cBhvr>
                                      <p:tavLst>
                                        <p:tav tm="0">
                                          <p:val>
                                            <p:strVal val="#ppt_x"/>
                                          </p:val>
                                        </p:tav>
                                        <p:tav tm="100000">
                                          <p:val>
                                            <p:strVal val="#ppt_x"/>
                                          </p:val>
                                        </p:tav>
                                      </p:tavLst>
                                    </p:anim>
                                    <p:anim calcmode="lin" valueType="num">
                                      <p:cBhvr additive="base">
                                        <p:cTn id="88" dur="500" fill="hold"/>
                                        <p:tgtEl>
                                          <p:spTgt spid="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
                                        </p:tgtEl>
                                        <p:attrNameLst>
                                          <p:attrName>style.visibility</p:attrName>
                                        </p:attrNameLst>
                                      </p:cBhvr>
                                      <p:to>
                                        <p:strVal val="visible"/>
                                      </p:to>
                                    </p:set>
                                    <p:anim calcmode="lin" valueType="num">
                                      <p:cBhvr additive="base">
                                        <p:cTn id="91" dur="500" fill="hold"/>
                                        <p:tgtEl>
                                          <p:spTgt spid="3"/>
                                        </p:tgtEl>
                                        <p:attrNameLst>
                                          <p:attrName>ppt_x</p:attrName>
                                        </p:attrNameLst>
                                      </p:cBhvr>
                                      <p:tavLst>
                                        <p:tav tm="0">
                                          <p:val>
                                            <p:strVal val="#ppt_x"/>
                                          </p:val>
                                        </p:tav>
                                        <p:tav tm="100000">
                                          <p:val>
                                            <p:strVal val="#ppt_x"/>
                                          </p:val>
                                        </p:tav>
                                      </p:tavLst>
                                    </p:anim>
                                    <p:anim calcmode="lin" valueType="num">
                                      <p:cBhvr additive="base">
                                        <p:cTn id="9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22" grpId="0" animBg="1"/>
      <p:bldP spid="9" grpId="0" animBg="1"/>
      <p:bldP spid="10" grpId="0" animBg="1"/>
      <p:bldP spid="24" grpId="0" animBg="1"/>
      <p:bldP spid="12" grpId="0"/>
      <p:bldP spid="13" grpId="0"/>
      <p:bldP spid="15" grpId="0" animBg="1"/>
      <p:bldP spid="17" grpId="0" animBg="1"/>
      <p:bldP spid="3" grpId="0" animBg="1"/>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858597" y="2225903"/>
              <a:ext cx="4490844"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8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برمجة </a:t>
              </a:r>
              <a:r>
                <a:rPr lang="ar-MA" sz="4800" dirty="0" err="1">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للتعلمات</a:t>
              </a:r>
              <a:r>
                <a:rPr lang="ar-MA" sz="48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 تمكن من التركيز الدائم على الفهم</a:t>
              </a:r>
              <a:endParaRPr lang="ar-MA" sz="4000" b="1" dirty="0">
                <a:solidFill>
                  <a:srgbClr val="2B3568"/>
                </a:solidFill>
                <a:latin typeface="Abdo Logo" panose="02000500030000020004" pitchFamily="2" charset="-78"/>
                <a:ea typeface="Calibri" panose="020F0502020204030204" pitchFamily="34" charset="0"/>
                <a:cs typeface="Boahmed Alhour" pitchFamily="2" charset="-78"/>
              </a:endParaRPr>
            </a:p>
          </p:txBody>
        </p:sp>
      </p:grpSp>
    </p:spTree>
    <p:extLst>
      <p:ext uri="{BB962C8B-B14F-4D97-AF65-F5344CB8AC3E}">
        <p14:creationId xmlns:p14="http://schemas.microsoft.com/office/powerpoint/2010/main" val="2831673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531864"/>
            <a:chOff x="964283" y="2762454"/>
            <a:chExt cx="5132576" cy="1810915"/>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1418986"/>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المبدأ </a:t>
              </a:r>
              <a:r>
                <a:rPr lang="ar-MA" sz="3600" dirty="0">
                  <a:solidFill>
                    <a:schemeClr val="bg1"/>
                  </a:solidFill>
                  <a:effectLst>
                    <a:outerShdw blurRad="38100" dist="38100" dir="2700000" algn="tl">
                      <a:srgbClr val="000000">
                        <a:alpha val="43137"/>
                      </a:srgbClr>
                    </a:outerShdw>
                  </a:effectLst>
                  <a:cs typeface="+mj-cs"/>
                </a:rPr>
                <a:t>1</a:t>
              </a:r>
              <a:r>
                <a:rPr lang="ar-MA" sz="3600" dirty="0">
                  <a:solidFill>
                    <a:schemeClr val="bg1"/>
                  </a:solidFill>
                  <a:effectLst>
                    <a:outerShdw blurRad="38100" dist="38100" dir="2700000" algn="tl">
                      <a:srgbClr val="000000">
                        <a:alpha val="43137"/>
                      </a:srgbClr>
                    </a:outerShdw>
                  </a:effectLst>
                  <a:cs typeface="Boahmed Alhour" pitchFamily="2" charset="-78"/>
                </a:rPr>
                <a:t> : توحيد فترات التعلم </a:t>
              </a:r>
            </a:p>
            <a:p>
              <a:pPr algn="ctr"/>
              <a:endParaRPr lang="ar-MA" sz="3600" dirty="0">
                <a:solidFill>
                  <a:schemeClr val="bg1"/>
                </a:solidFill>
                <a:effectLst>
                  <a:outerShdw blurRad="38100" dist="38100" dir="2700000" algn="tl">
                    <a:srgbClr val="000000">
                      <a:alpha val="43137"/>
                    </a:srgbClr>
                  </a:outerShdw>
                </a:effectLst>
                <a:cs typeface="Boahmed Alhour" pitchFamily="2" charset="-78"/>
              </a:endParaRP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031631" y="2053453"/>
            <a:ext cx="9783125" cy="3589094"/>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r" rtl="1">
              <a:spcAft>
                <a:spcPts val="600"/>
              </a:spcAft>
              <a:buFont typeface="Arial" panose="020B0604020202020204" pitchFamily="34" charset="0"/>
              <a:buChar char="•"/>
            </a:pPr>
            <a:r>
              <a:rPr lang="ar-MA" sz="2000" b="1" dirty="0">
                <a:solidFill>
                  <a:srgbClr val="2B3568"/>
                </a:solidFill>
                <a:latin typeface="Calibri" panose="020F0502020204030204" pitchFamily="34" charset="0"/>
                <a:ea typeface="Calibri" panose="020F0502020204030204" pitchFamily="34" charset="0"/>
                <a:cs typeface="Calibri" panose="020F0502020204030204" pitchFamily="34" charset="0"/>
              </a:rPr>
              <a:t>خمس فترات للتعلم : </a:t>
            </a:r>
            <a:r>
              <a:rPr lang="ar-MA" sz="2000" dirty="0">
                <a:solidFill>
                  <a:srgbClr val="2B3568"/>
                </a:solidFill>
                <a:latin typeface="Calibri" panose="020F0502020204030204" pitchFamily="34" charset="0"/>
                <a:ea typeface="Calibri" panose="020F0502020204030204" pitchFamily="34" charset="0"/>
                <a:cs typeface="Calibri" panose="020F0502020204030204" pitchFamily="34" charset="0"/>
              </a:rPr>
              <a:t>تمتد كل فترة دراسية على 6 أسابيع. </a:t>
            </a:r>
          </a:p>
          <a:p>
            <a:pPr marL="342900" indent="-342900" algn="r" rtl="1">
              <a:spcAft>
                <a:spcPts val="600"/>
              </a:spcAft>
              <a:buFont typeface="Arial" panose="020B0604020202020204" pitchFamily="34" charset="0"/>
              <a:buChar char="•"/>
            </a:pPr>
            <a:r>
              <a:rPr lang="ar-MA" sz="2000" b="1" dirty="0">
                <a:solidFill>
                  <a:srgbClr val="2B3568"/>
                </a:solidFill>
                <a:latin typeface="Calibri" panose="020F0502020204030204" pitchFamily="34" charset="0"/>
                <a:ea typeface="Calibri" panose="020F0502020204030204" pitchFamily="34" charset="0"/>
                <a:cs typeface="Calibri" panose="020F0502020204030204" pitchFamily="34" charset="0"/>
              </a:rPr>
              <a:t>محطتان للتحقق من تملك الكفايات المستهدفة: </a:t>
            </a:r>
          </a:p>
          <a:p>
            <a:pPr marL="1160463" indent="-342900" algn="r" rtl="1">
              <a:spcAft>
                <a:spcPts val="600"/>
              </a:spcAft>
              <a:buFont typeface="Wingdings" panose="05000000000000000000" pitchFamily="2" charset="2"/>
              <a:buChar char="ü"/>
            </a:pPr>
            <a:r>
              <a:rPr lang="ar-MA" sz="2000" b="1" dirty="0">
                <a:solidFill>
                  <a:srgbClr val="C00000"/>
                </a:solidFill>
                <a:latin typeface="Calibri" panose="020F0502020204030204" pitchFamily="34" charset="0"/>
                <a:ea typeface="Calibri" panose="020F0502020204030204" pitchFamily="34" charset="0"/>
                <a:cs typeface="Calibri" panose="020F0502020204030204" pitchFamily="34" charset="0"/>
              </a:rPr>
              <a:t>نهاية كل أسبوع تربوي:</a:t>
            </a:r>
          </a:p>
          <a:p>
            <a:pPr marL="1524000" algn="r" rtl="1">
              <a:spcAft>
                <a:spcPts val="600"/>
              </a:spcAft>
            </a:pPr>
            <a:r>
              <a:rPr lang="ar-MA" sz="2000" dirty="0">
                <a:solidFill>
                  <a:srgbClr val="2B3568"/>
                </a:solidFill>
                <a:latin typeface="Calibri" panose="020F0502020204030204" pitchFamily="34" charset="0"/>
                <a:ea typeface="Calibri" panose="020F0502020204030204" pitchFamily="34" charset="0"/>
                <a:cs typeface="Calibri" panose="020F0502020204030204" pitchFamily="34" charset="0"/>
              </a:rPr>
              <a:t> حصة للتوليف والمراجعة تتم فيها تعبئة ملف تتبع الكفايات الخاص بالقسم / قاعدة 80 % . </a:t>
            </a:r>
          </a:p>
          <a:p>
            <a:pPr marL="1160463" indent="-342900" algn="r" rtl="1">
              <a:spcAft>
                <a:spcPts val="600"/>
              </a:spcAft>
              <a:buFont typeface="Wingdings" panose="05000000000000000000" pitchFamily="2" charset="2"/>
              <a:buChar char="ü"/>
            </a:pPr>
            <a:r>
              <a:rPr lang="ar-MA" sz="2000" b="1" dirty="0">
                <a:solidFill>
                  <a:srgbClr val="C00000"/>
                </a:solidFill>
                <a:latin typeface="Calibri" panose="020F0502020204030204" pitchFamily="34" charset="0"/>
                <a:ea typeface="Calibri" panose="020F0502020204030204" pitchFamily="34" charset="0"/>
                <a:cs typeface="Calibri" panose="020F0502020204030204" pitchFamily="34" charset="0"/>
              </a:rPr>
              <a:t>نهاية كل فترة دراسية :</a:t>
            </a:r>
          </a:p>
          <a:p>
            <a:pPr marL="1617663" algn="r" rtl="1">
              <a:spcAft>
                <a:spcPts val="600"/>
              </a:spcAft>
            </a:pPr>
            <a:r>
              <a:rPr lang="ar-MA" sz="2000" dirty="0">
                <a:solidFill>
                  <a:srgbClr val="2B3568"/>
                </a:solidFill>
                <a:latin typeface="Calibri" panose="020F0502020204030204" pitchFamily="34" charset="0"/>
                <a:ea typeface="Calibri" panose="020F0502020204030204" pitchFamily="34" charset="0"/>
                <a:cs typeface="Calibri" panose="020F0502020204030204" pitchFamily="34" charset="0"/>
              </a:rPr>
              <a:t>أسبوع مخصص للدعم والمراقبة المستمرة يتم فيه مسك نتائج المتعلمين في مسار وتعبئة ملف الكفايات الخاص بالمتعلم ( يقوم مسار بتحويل مؤشرات التحكم إلى نقط عددية )</a:t>
            </a:r>
          </a:p>
          <a:p>
            <a:pPr marL="342900" indent="-342900" algn="r" rtl="1">
              <a:spcAft>
                <a:spcPts val="600"/>
              </a:spcAft>
              <a:buFont typeface="Arial" panose="020B0604020202020204" pitchFamily="34" charset="0"/>
              <a:buChar char="•"/>
            </a:pPr>
            <a:r>
              <a:rPr lang="ar-MA" sz="2000" b="1" dirty="0">
                <a:solidFill>
                  <a:srgbClr val="2B3568"/>
                </a:solidFill>
                <a:latin typeface="Calibri" panose="020F0502020204030204" pitchFamily="34" charset="0"/>
                <a:ea typeface="Calibri" panose="020F0502020204030204" pitchFamily="34" charset="0"/>
                <a:cs typeface="Calibri" panose="020F0502020204030204" pitchFamily="34" charset="0"/>
              </a:rPr>
              <a:t>بالنسبة للمواد الأخرى لن يطال تقويمها أي تغيير. </a:t>
            </a:r>
            <a:endParaRPr lang="fr-MA" sz="1100" i="1" kern="100" dirty="0">
              <a:solidFill>
                <a:srgbClr val="2B3568"/>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18297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531864"/>
            <a:chOff x="964283" y="2762454"/>
            <a:chExt cx="5132576" cy="1810915"/>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1418986"/>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المبدأ </a:t>
              </a:r>
              <a:r>
                <a:rPr lang="ar-MA" sz="3600" dirty="0">
                  <a:solidFill>
                    <a:schemeClr val="bg1"/>
                  </a:solidFill>
                  <a:effectLst>
                    <a:outerShdw blurRad="38100" dist="38100" dir="2700000" algn="tl">
                      <a:srgbClr val="000000">
                        <a:alpha val="43137"/>
                      </a:srgbClr>
                    </a:outerShdw>
                  </a:effectLst>
                  <a:cs typeface="+mj-cs"/>
                </a:rPr>
                <a:t>2</a:t>
              </a:r>
              <a:r>
                <a:rPr lang="ar-MA" sz="3600" dirty="0">
                  <a:solidFill>
                    <a:schemeClr val="bg1"/>
                  </a:solidFill>
                  <a:effectLst>
                    <a:outerShdw blurRad="38100" dist="38100" dir="2700000" algn="tl">
                      <a:srgbClr val="000000">
                        <a:alpha val="43137"/>
                      </a:srgbClr>
                    </a:outerShdw>
                  </a:effectLst>
                  <a:cs typeface="Boahmed Alhour" pitchFamily="2" charset="-78"/>
                </a:rPr>
                <a:t> : اعتماد الأسبوع التربوي المتحرك </a:t>
              </a:r>
            </a:p>
            <a:p>
              <a:pPr algn="ctr"/>
              <a:endParaRPr lang="ar-MA" sz="3600" dirty="0">
                <a:solidFill>
                  <a:schemeClr val="bg1"/>
                </a:solidFill>
                <a:effectLst>
                  <a:outerShdw blurRad="38100" dist="38100" dir="2700000" algn="tl">
                    <a:srgbClr val="000000">
                      <a:alpha val="43137"/>
                    </a:srgbClr>
                  </a:outerShdw>
                </a:effectLst>
                <a:cs typeface="Boahmed Alhour" pitchFamily="2" charset="-78"/>
              </a:endParaRP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031631" y="2053453"/>
            <a:ext cx="9783125" cy="3661664"/>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r" rtl="1">
              <a:spcAft>
                <a:spcPts val="600"/>
              </a:spcAft>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يعتمد برنامج اللغة العربية مبدأ الوحدات : في كل فترة يتم الاشتغال على وحدة بتيمة كبرى موحدة؛</a:t>
            </a:r>
          </a:p>
          <a:p>
            <a:pPr marL="342900" indent="-342900" algn="r" rtl="1">
              <a:spcAft>
                <a:spcPts val="600"/>
              </a:spcAft>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يتكون الأسبوع التربوي للغة العربية من 7 أيام أو حصص بمدة قارة. يشتغل الأسبوع التربوي على تيمة فرعية تحاول الإجابة عن بعد من أبعاد التيمة الكبرى؛</a:t>
            </a:r>
          </a:p>
          <a:p>
            <a:pPr marL="342900" indent="-342900" algn="r" rtl="1">
              <a:spcAft>
                <a:spcPts val="600"/>
              </a:spcAft>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تخصص الأيام التربوية الستة لإرساء الموارد الجديدة ويخصص اليوم السابع للتوليف والمراجعة؛</a:t>
            </a:r>
          </a:p>
          <a:p>
            <a:pPr marL="342900" indent="-342900" algn="r" rtl="1">
              <a:spcAft>
                <a:spcPts val="600"/>
              </a:spcAft>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انسجاما مع مبدأ النماء التراكمي للكفايات اللغوية يتم الاشتغال على بعض المكونات عبر الأسابيع الأربعة لإرساء الموارد ( مثلا ورشة الكتابة أو القراءة الإثرائية أو مشروع الوحدة) في حين تنتظم بعض المكونات وفق حصص أسبوعية أو عبر أسبوعين ( مثلا مكون القراءة أو الاستماع والتحدث)؛ </a:t>
            </a:r>
          </a:p>
          <a:p>
            <a:pPr marL="342900" indent="-342900" algn="r" rtl="1">
              <a:spcAft>
                <a:spcPts val="600"/>
              </a:spcAft>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في كل مكون يتم الاشتغال على أنشطة مكافئة لرائز التحقق.</a:t>
            </a:r>
          </a:p>
        </p:txBody>
      </p:sp>
    </p:spTree>
    <p:extLst>
      <p:ext uri="{BB962C8B-B14F-4D97-AF65-F5344CB8AC3E}">
        <p14:creationId xmlns:p14="http://schemas.microsoft.com/office/powerpoint/2010/main" val="164037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59E3095F-6876-467E-F169-AD0FDA4089A7}"/>
              </a:ext>
            </a:extLst>
          </p:cNvPr>
          <p:cNvGrpSpPr/>
          <p:nvPr/>
        </p:nvGrpSpPr>
        <p:grpSpPr>
          <a:xfrm flipV="1">
            <a:off x="11472319" y="5642547"/>
            <a:ext cx="218440" cy="1152949"/>
            <a:chOff x="11551342" y="154360"/>
            <a:chExt cx="218440" cy="1152949"/>
          </a:xfrm>
          <a:solidFill>
            <a:srgbClr val="2B3568"/>
          </a:solidFill>
        </p:grpSpPr>
        <p:cxnSp>
          <p:nvCxnSpPr>
            <p:cNvPr id="5" name="Connecteur droit 4">
              <a:extLst>
                <a:ext uri="{FF2B5EF4-FFF2-40B4-BE49-F238E27FC236}">
                  <a16:creationId xmlns:a16="http://schemas.microsoft.com/office/drawing/2014/main" id="{97848916-E8A7-F8B8-EF5B-5458F316184F}"/>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16" name="Ellipse 15">
              <a:extLst>
                <a:ext uri="{FF2B5EF4-FFF2-40B4-BE49-F238E27FC236}">
                  <a16:creationId xmlns:a16="http://schemas.microsoft.com/office/drawing/2014/main" id="{B5C650C0-9B19-F4C6-AB1E-822A618D2A99}"/>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8" name="Groupe 17">
            <a:extLst>
              <a:ext uri="{FF2B5EF4-FFF2-40B4-BE49-F238E27FC236}">
                <a16:creationId xmlns:a16="http://schemas.microsoft.com/office/drawing/2014/main" id="{3171AD7B-3BE1-50A1-8654-21817B8FE22C}"/>
              </a:ext>
            </a:extLst>
          </p:cNvPr>
          <p:cNvGrpSpPr/>
          <p:nvPr/>
        </p:nvGrpSpPr>
        <p:grpSpPr>
          <a:xfrm>
            <a:off x="11472319" y="154360"/>
            <a:ext cx="218440" cy="1152949"/>
            <a:chOff x="11551342" y="154360"/>
            <a:chExt cx="218440" cy="1152949"/>
          </a:xfrm>
          <a:solidFill>
            <a:srgbClr val="2B3568"/>
          </a:solidFill>
        </p:grpSpPr>
        <p:cxnSp>
          <p:nvCxnSpPr>
            <p:cNvPr id="19" name="Connecteur droit 18">
              <a:extLst>
                <a:ext uri="{FF2B5EF4-FFF2-40B4-BE49-F238E27FC236}">
                  <a16:creationId xmlns:a16="http://schemas.microsoft.com/office/drawing/2014/main" id="{97557176-08B2-9895-A5E1-073AAC38E85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20" name="Ellipse 19">
              <a:extLst>
                <a:ext uri="{FF2B5EF4-FFF2-40B4-BE49-F238E27FC236}">
                  <a16:creationId xmlns:a16="http://schemas.microsoft.com/office/drawing/2014/main" id="{D73ED756-A2F5-CED5-F0C9-2B89B42962BC}"/>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CC01"/>
                </a:solidFill>
                <a:effectLst/>
                <a:uLnTx/>
                <a:uFillTx/>
                <a:latin typeface="Calibri" panose="020F0502020204030204"/>
                <a:ea typeface="+mn-ea"/>
                <a:cs typeface="+mn-cs"/>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867588" y="2734555"/>
              <a:ext cx="4490844" cy="1110775"/>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1" eaLnBrk="1" fontAlgn="auto" latinLnBrk="0" hangingPunct="1">
                <a:lnSpc>
                  <a:spcPct val="100000"/>
                </a:lnSpc>
                <a:spcBef>
                  <a:spcPts val="0"/>
                </a:spcBef>
                <a:spcAft>
                  <a:spcPts val="800"/>
                </a:spcAft>
                <a:buClrTx/>
                <a:buSzTx/>
                <a:buFontTx/>
                <a:buNone/>
                <a:tabLst/>
                <a:defRPr/>
              </a:pPr>
              <a:r>
                <a:rPr lang="ar-MA" sz="5400" b="1" dirty="0">
                  <a:solidFill>
                    <a:prstClr val="white"/>
                  </a:solidFill>
                  <a:effectLst>
                    <a:outerShdw blurRad="38100" dist="19050" dir="2700000" algn="tl">
                      <a:prstClr val="black">
                        <a:alpha val="40000"/>
                      </a:prstClr>
                    </a:outerShdw>
                  </a:effectLst>
                  <a:latin typeface="Abdo Logo" panose="02000500030000020004" pitchFamily="2" charset="-78"/>
                  <a:ea typeface="Calibri" panose="020F0502020204030204" pitchFamily="34" charset="0"/>
                  <a:cs typeface="+mj-cs"/>
                </a:rPr>
                <a:t>2. </a:t>
              </a:r>
              <a:r>
                <a:rPr lang="ar-MA" sz="5400" b="1" dirty="0">
                  <a:solidFill>
                    <a:prstClr val="white"/>
                  </a:solidFill>
                  <a:effectLst>
                    <a:outerShdw blurRad="38100" dist="19050" dir="2700000" algn="tl">
                      <a:prstClr val="black">
                        <a:alpha val="40000"/>
                      </a:prstClr>
                    </a:outerShdw>
                  </a:effectLst>
                  <a:latin typeface="Abdo Logo" panose="02000500030000020004" pitchFamily="2" charset="-78"/>
                  <a:ea typeface="Calibri" panose="020F0502020204030204" pitchFamily="34" charset="0"/>
                  <a:cs typeface="Boahmed Alhour" pitchFamily="2" charset="-78"/>
                </a:rPr>
                <a:t>هيكلة البرنامج</a:t>
              </a:r>
              <a:endParaRPr kumimoji="0" lang="ar-MA" sz="4000" b="1" i="0" u="none" strike="noStrike" kern="1200" cap="none" spc="0" normalizeH="0" baseline="0" noProof="0" dirty="0">
                <a:ln>
                  <a:noFill/>
                </a:ln>
                <a:solidFill>
                  <a:srgbClr val="2B3568"/>
                </a:solidFill>
                <a:effectLst>
                  <a:outerShdw blurRad="38100" dist="19050" dir="2700000" algn="tl">
                    <a:prstClr val="black">
                      <a:alpha val="40000"/>
                    </a:prstClr>
                  </a:outerShdw>
                </a:effectLst>
                <a:uLnTx/>
                <a:uFillTx/>
                <a:latin typeface="Abdo Logo" panose="02000500030000020004" pitchFamily="2" charset="-78"/>
                <a:ea typeface="Calibri" panose="020F0502020204030204" pitchFamily="34" charset="0"/>
                <a:cs typeface="Boahmed Alhour" pitchFamily="2" charset="-78"/>
              </a:endParaRPr>
            </a:p>
            <a:p>
              <a:pPr marL="0" marR="0" lvl="0" indent="0" algn="ctr" defTabSz="914400" rtl="1" eaLnBrk="1" fontAlgn="auto" latinLnBrk="0" hangingPunct="1">
                <a:lnSpc>
                  <a:spcPct val="100000"/>
                </a:lnSpc>
                <a:spcBef>
                  <a:spcPts val="0"/>
                </a:spcBef>
                <a:spcAft>
                  <a:spcPts val="800"/>
                </a:spcAft>
                <a:buClrTx/>
                <a:buSzTx/>
                <a:buFontTx/>
                <a:buNone/>
                <a:tabLst/>
                <a:defRPr/>
              </a:pPr>
              <a:endParaRPr kumimoji="0" lang="ar-MA" sz="4000" b="1" i="0" u="none" strike="noStrike" kern="1200" cap="none" spc="0" normalizeH="0" baseline="0" noProof="0" dirty="0">
                <a:ln>
                  <a:noFill/>
                </a:ln>
                <a:solidFill>
                  <a:srgbClr val="2B3568"/>
                </a:solidFill>
                <a:effectLst>
                  <a:outerShdw blurRad="38100" dist="19050" dir="2700000" algn="tl">
                    <a:prstClr val="black">
                      <a:alpha val="40000"/>
                    </a:prstClr>
                  </a:outerShdw>
                </a:effectLst>
                <a:uLnTx/>
                <a:uFillTx/>
                <a:latin typeface="Abdo Logo" panose="02000500030000020004" pitchFamily="2" charset="-78"/>
                <a:ea typeface="Calibri" panose="020F0502020204030204" pitchFamily="34" charset="0"/>
                <a:cs typeface="Boahmed Alhour" pitchFamily="2" charset="-78"/>
              </a:endParaRPr>
            </a:p>
          </p:txBody>
        </p:sp>
      </p:grpSp>
      <p:sp>
        <p:nvSpPr>
          <p:cNvPr id="23" name="Rectangle 22">
            <a:extLst>
              <a:ext uri="{FF2B5EF4-FFF2-40B4-BE49-F238E27FC236}">
                <a16:creationId xmlns:a16="http://schemas.microsoft.com/office/drawing/2014/main" id="{6B9CE208-E0CE-1408-428C-5BE22375FB9A}"/>
              </a:ext>
            </a:extLst>
          </p:cNvPr>
          <p:cNvSpPr/>
          <p:nvPr/>
        </p:nvSpPr>
        <p:spPr>
          <a:xfrm>
            <a:off x="11178685" y="735812"/>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spTree>
    <p:extLst>
      <p:ext uri="{BB962C8B-B14F-4D97-AF65-F5344CB8AC3E}">
        <p14:creationId xmlns:p14="http://schemas.microsoft.com/office/powerpoint/2010/main" val="3326264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47"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anim calcmode="lin" valueType="num">
                                      <p:cBhvr>
                                        <p:cTn id="16" dur="1000" fill="hold"/>
                                        <p:tgtEl>
                                          <p:spTgt spid="18"/>
                                        </p:tgtEl>
                                        <p:attrNameLst>
                                          <p:attrName>ppt_x</p:attrName>
                                        </p:attrNameLst>
                                      </p:cBhvr>
                                      <p:tavLst>
                                        <p:tav tm="0">
                                          <p:val>
                                            <p:strVal val="#ppt_x"/>
                                          </p:val>
                                        </p:tav>
                                        <p:tav tm="100000">
                                          <p:val>
                                            <p:strVal val="#ppt_x"/>
                                          </p:val>
                                        </p:tav>
                                      </p:tavLst>
                                    </p:anim>
                                    <p:anim calcmode="lin" valueType="num">
                                      <p:cBhvr>
                                        <p:cTn id="17" dur="1000" fill="hold"/>
                                        <p:tgtEl>
                                          <p:spTgt spid="18"/>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1+#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3460045" y="611634"/>
            <a:ext cx="5271911"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 هندسة الوحدات </a:t>
              </a:r>
            </a:p>
          </p:txBody>
        </p:sp>
      </p:grpSp>
      <p:graphicFrame>
        <p:nvGraphicFramePr>
          <p:cNvPr id="2" name="Diagramme 1">
            <a:extLst>
              <a:ext uri="{FF2B5EF4-FFF2-40B4-BE49-F238E27FC236}">
                <a16:creationId xmlns:a16="http://schemas.microsoft.com/office/drawing/2014/main" id="{5729125F-452C-773E-6B79-38DB31C8AF79}"/>
              </a:ext>
            </a:extLst>
          </p:cNvPr>
          <p:cNvGraphicFramePr/>
          <p:nvPr/>
        </p:nvGraphicFramePr>
        <p:xfrm>
          <a:off x="5562011" y="1935921"/>
          <a:ext cx="6207771" cy="41610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ZoneTexte 2">
            <a:extLst>
              <a:ext uri="{FF2B5EF4-FFF2-40B4-BE49-F238E27FC236}">
                <a16:creationId xmlns:a16="http://schemas.microsoft.com/office/drawing/2014/main" id="{43353FF1-741A-65B7-44BE-5A39EFB44C78}"/>
              </a:ext>
            </a:extLst>
          </p:cNvPr>
          <p:cNvSpPr txBox="1"/>
          <p:nvPr/>
        </p:nvSpPr>
        <p:spPr>
          <a:xfrm>
            <a:off x="244501" y="2248285"/>
            <a:ext cx="5809996" cy="3132773"/>
          </a:xfrm>
          <a:custGeom>
            <a:avLst/>
            <a:gdLst>
              <a:gd name="connsiteX0" fmla="*/ 0 w 5809996"/>
              <a:gd name="connsiteY0" fmla="*/ 522139 h 3132773"/>
              <a:gd name="connsiteX1" fmla="*/ 522139 w 5809996"/>
              <a:gd name="connsiteY1" fmla="*/ 0 h 3132773"/>
              <a:gd name="connsiteX2" fmla="*/ 1155299 w 5809996"/>
              <a:gd name="connsiteY2" fmla="*/ 0 h 3132773"/>
              <a:gd name="connsiteX3" fmla="*/ 1836116 w 5809996"/>
              <a:gd name="connsiteY3" fmla="*/ 0 h 3132773"/>
              <a:gd name="connsiteX4" fmla="*/ 2421618 w 5809996"/>
              <a:gd name="connsiteY4" fmla="*/ 0 h 3132773"/>
              <a:gd name="connsiteX5" fmla="*/ 2959463 w 5809996"/>
              <a:gd name="connsiteY5" fmla="*/ 0 h 3132773"/>
              <a:gd name="connsiteX6" fmla="*/ 3735595 w 5809996"/>
              <a:gd name="connsiteY6" fmla="*/ 0 h 3132773"/>
              <a:gd name="connsiteX7" fmla="*/ 4273440 w 5809996"/>
              <a:gd name="connsiteY7" fmla="*/ 0 h 3132773"/>
              <a:gd name="connsiteX8" fmla="*/ 5287857 w 5809996"/>
              <a:gd name="connsiteY8" fmla="*/ 0 h 3132773"/>
              <a:gd name="connsiteX9" fmla="*/ 5809996 w 5809996"/>
              <a:gd name="connsiteY9" fmla="*/ 522139 h 3132773"/>
              <a:gd name="connsiteX10" fmla="*/ 5809996 w 5809996"/>
              <a:gd name="connsiteY10" fmla="*/ 1155649 h 3132773"/>
              <a:gd name="connsiteX11" fmla="*/ 5809996 w 5809996"/>
              <a:gd name="connsiteY11" fmla="*/ 1830929 h 3132773"/>
              <a:gd name="connsiteX12" fmla="*/ 5809996 w 5809996"/>
              <a:gd name="connsiteY12" fmla="*/ 2610634 h 3132773"/>
              <a:gd name="connsiteX13" fmla="*/ 5287857 w 5809996"/>
              <a:gd name="connsiteY13" fmla="*/ 3132773 h 3132773"/>
              <a:gd name="connsiteX14" fmla="*/ 4750012 w 5809996"/>
              <a:gd name="connsiteY14" fmla="*/ 3132773 h 3132773"/>
              <a:gd name="connsiteX15" fmla="*/ 4164509 w 5809996"/>
              <a:gd name="connsiteY15" fmla="*/ 3132773 h 3132773"/>
              <a:gd name="connsiteX16" fmla="*/ 3531350 w 5809996"/>
              <a:gd name="connsiteY16" fmla="*/ 3132773 h 3132773"/>
              <a:gd name="connsiteX17" fmla="*/ 2898190 w 5809996"/>
              <a:gd name="connsiteY17" fmla="*/ 3132773 h 3132773"/>
              <a:gd name="connsiteX18" fmla="*/ 2217373 w 5809996"/>
              <a:gd name="connsiteY18" fmla="*/ 3132773 h 3132773"/>
              <a:gd name="connsiteX19" fmla="*/ 1631870 w 5809996"/>
              <a:gd name="connsiteY19" fmla="*/ 3132773 h 3132773"/>
              <a:gd name="connsiteX20" fmla="*/ 522139 w 5809996"/>
              <a:gd name="connsiteY20" fmla="*/ 3132773 h 3132773"/>
              <a:gd name="connsiteX21" fmla="*/ 0 w 5809996"/>
              <a:gd name="connsiteY21" fmla="*/ 2610634 h 3132773"/>
              <a:gd name="connsiteX22" fmla="*/ 0 w 5809996"/>
              <a:gd name="connsiteY22" fmla="*/ 1977124 h 3132773"/>
              <a:gd name="connsiteX23" fmla="*/ 0 w 5809996"/>
              <a:gd name="connsiteY23" fmla="*/ 1239189 h 3132773"/>
              <a:gd name="connsiteX24" fmla="*/ 0 w 5809996"/>
              <a:gd name="connsiteY24" fmla="*/ 522139 h 3132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809996" h="3132773" fill="none" extrusionOk="0">
                <a:moveTo>
                  <a:pt x="0" y="522139"/>
                </a:moveTo>
                <a:cubicBezTo>
                  <a:pt x="-20340" y="262347"/>
                  <a:pt x="275097" y="16782"/>
                  <a:pt x="522139" y="0"/>
                </a:cubicBezTo>
                <a:cubicBezTo>
                  <a:pt x="753725" y="-4129"/>
                  <a:pt x="951453" y="-15823"/>
                  <a:pt x="1155299" y="0"/>
                </a:cubicBezTo>
                <a:cubicBezTo>
                  <a:pt x="1359145" y="15823"/>
                  <a:pt x="1646288" y="5843"/>
                  <a:pt x="1836116" y="0"/>
                </a:cubicBezTo>
                <a:cubicBezTo>
                  <a:pt x="2025944" y="-5843"/>
                  <a:pt x="2276064" y="8280"/>
                  <a:pt x="2421618" y="0"/>
                </a:cubicBezTo>
                <a:cubicBezTo>
                  <a:pt x="2567172" y="-8280"/>
                  <a:pt x="2707430" y="-2199"/>
                  <a:pt x="2959463" y="0"/>
                </a:cubicBezTo>
                <a:cubicBezTo>
                  <a:pt x="3211496" y="2199"/>
                  <a:pt x="3578345" y="-16284"/>
                  <a:pt x="3735595" y="0"/>
                </a:cubicBezTo>
                <a:cubicBezTo>
                  <a:pt x="3892845" y="16284"/>
                  <a:pt x="4005111" y="26711"/>
                  <a:pt x="4273440" y="0"/>
                </a:cubicBezTo>
                <a:cubicBezTo>
                  <a:pt x="4541770" y="-26711"/>
                  <a:pt x="4967004" y="-44062"/>
                  <a:pt x="5287857" y="0"/>
                </a:cubicBezTo>
                <a:cubicBezTo>
                  <a:pt x="5582227" y="6576"/>
                  <a:pt x="5783976" y="193423"/>
                  <a:pt x="5809996" y="522139"/>
                </a:cubicBezTo>
                <a:cubicBezTo>
                  <a:pt x="5824143" y="783942"/>
                  <a:pt x="5839141" y="902010"/>
                  <a:pt x="5809996" y="1155649"/>
                </a:cubicBezTo>
                <a:cubicBezTo>
                  <a:pt x="5780852" y="1409288"/>
                  <a:pt x="5812054" y="1593297"/>
                  <a:pt x="5809996" y="1830929"/>
                </a:cubicBezTo>
                <a:cubicBezTo>
                  <a:pt x="5807938" y="2068561"/>
                  <a:pt x="5845479" y="2330570"/>
                  <a:pt x="5809996" y="2610634"/>
                </a:cubicBezTo>
                <a:cubicBezTo>
                  <a:pt x="5811425" y="2919235"/>
                  <a:pt x="5607756" y="3131640"/>
                  <a:pt x="5287857" y="3132773"/>
                </a:cubicBezTo>
                <a:cubicBezTo>
                  <a:pt x="5046800" y="3107447"/>
                  <a:pt x="4925016" y="3159267"/>
                  <a:pt x="4750012" y="3132773"/>
                </a:cubicBezTo>
                <a:cubicBezTo>
                  <a:pt x="4575008" y="3106279"/>
                  <a:pt x="4310973" y="3158525"/>
                  <a:pt x="4164509" y="3132773"/>
                </a:cubicBezTo>
                <a:cubicBezTo>
                  <a:pt x="4018045" y="3107021"/>
                  <a:pt x="3787192" y="3120638"/>
                  <a:pt x="3531350" y="3132773"/>
                </a:cubicBezTo>
                <a:cubicBezTo>
                  <a:pt x="3275508" y="3144908"/>
                  <a:pt x="3026830" y="3148823"/>
                  <a:pt x="2898190" y="3132773"/>
                </a:cubicBezTo>
                <a:cubicBezTo>
                  <a:pt x="2769550" y="3116723"/>
                  <a:pt x="2440555" y="3140295"/>
                  <a:pt x="2217373" y="3132773"/>
                </a:cubicBezTo>
                <a:cubicBezTo>
                  <a:pt x="1994191" y="3125251"/>
                  <a:pt x="1824535" y="3128336"/>
                  <a:pt x="1631870" y="3132773"/>
                </a:cubicBezTo>
                <a:cubicBezTo>
                  <a:pt x="1439205" y="3137210"/>
                  <a:pt x="983209" y="3096515"/>
                  <a:pt x="522139" y="3132773"/>
                </a:cubicBezTo>
                <a:cubicBezTo>
                  <a:pt x="214847" y="3133220"/>
                  <a:pt x="-37897" y="2877754"/>
                  <a:pt x="0" y="2610634"/>
                </a:cubicBezTo>
                <a:cubicBezTo>
                  <a:pt x="-11119" y="2452489"/>
                  <a:pt x="-1434" y="2238179"/>
                  <a:pt x="0" y="1977124"/>
                </a:cubicBezTo>
                <a:cubicBezTo>
                  <a:pt x="1434" y="1716069"/>
                  <a:pt x="36382" y="1460749"/>
                  <a:pt x="0" y="1239189"/>
                </a:cubicBezTo>
                <a:cubicBezTo>
                  <a:pt x="-36382" y="1017629"/>
                  <a:pt x="17690" y="722377"/>
                  <a:pt x="0" y="522139"/>
                </a:cubicBezTo>
                <a:close/>
              </a:path>
              <a:path w="5809996" h="3132773" stroke="0" extrusionOk="0">
                <a:moveTo>
                  <a:pt x="0" y="522139"/>
                </a:moveTo>
                <a:cubicBezTo>
                  <a:pt x="30215" y="199771"/>
                  <a:pt x="173997" y="36732"/>
                  <a:pt x="522139" y="0"/>
                </a:cubicBezTo>
                <a:cubicBezTo>
                  <a:pt x="723422" y="-24866"/>
                  <a:pt x="938737" y="-33366"/>
                  <a:pt x="1202956" y="0"/>
                </a:cubicBezTo>
                <a:cubicBezTo>
                  <a:pt x="1467175" y="33366"/>
                  <a:pt x="1732369" y="16078"/>
                  <a:pt x="1979087" y="0"/>
                </a:cubicBezTo>
                <a:cubicBezTo>
                  <a:pt x="2225805" y="-16078"/>
                  <a:pt x="2400045" y="29118"/>
                  <a:pt x="2612247" y="0"/>
                </a:cubicBezTo>
                <a:cubicBezTo>
                  <a:pt x="2824449" y="-29118"/>
                  <a:pt x="3112574" y="8811"/>
                  <a:pt x="3245406" y="0"/>
                </a:cubicBezTo>
                <a:cubicBezTo>
                  <a:pt x="3378238" y="-8811"/>
                  <a:pt x="3606319" y="-23115"/>
                  <a:pt x="3926223" y="0"/>
                </a:cubicBezTo>
                <a:cubicBezTo>
                  <a:pt x="4246127" y="23115"/>
                  <a:pt x="4382051" y="15606"/>
                  <a:pt x="4511726" y="0"/>
                </a:cubicBezTo>
                <a:cubicBezTo>
                  <a:pt x="4641401" y="-15606"/>
                  <a:pt x="4957943" y="-13864"/>
                  <a:pt x="5287857" y="0"/>
                </a:cubicBezTo>
                <a:cubicBezTo>
                  <a:pt x="5564125" y="-33678"/>
                  <a:pt x="5792427" y="222673"/>
                  <a:pt x="5809996" y="522139"/>
                </a:cubicBezTo>
                <a:cubicBezTo>
                  <a:pt x="5816347" y="686528"/>
                  <a:pt x="5785319" y="925455"/>
                  <a:pt x="5809996" y="1218304"/>
                </a:cubicBezTo>
                <a:cubicBezTo>
                  <a:pt x="5834673" y="1511154"/>
                  <a:pt x="5804910" y="1684747"/>
                  <a:pt x="5809996" y="1893584"/>
                </a:cubicBezTo>
                <a:cubicBezTo>
                  <a:pt x="5815082" y="2102421"/>
                  <a:pt x="5840696" y="2313428"/>
                  <a:pt x="5809996" y="2610634"/>
                </a:cubicBezTo>
                <a:cubicBezTo>
                  <a:pt x="5797195" y="2894158"/>
                  <a:pt x="5524856" y="3117930"/>
                  <a:pt x="5287857" y="3132773"/>
                </a:cubicBezTo>
                <a:cubicBezTo>
                  <a:pt x="5099519" y="3135747"/>
                  <a:pt x="4817703" y="3154349"/>
                  <a:pt x="4559383" y="3132773"/>
                </a:cubicBezTo>
                <a:cubicBezTo>
                  <a:pt x="4301063" y="3111197"/>
                  <a:pt x="4237025" y="3127191"/>
                  <a:pt x="4021538" y="3132773"/>
                </a:cubicBezTo>
                <a:cubicBezTo>
                  <a:pt x="3806051" y="3138355"/>
                  <a:pt x="3578371" y="3159631"/>
                  <a:pt x="3436035" y="3132773"/>
                </a:cubicBezTo>
                <a:cubicBezTo>
                  <a:pt x="3293699" y="3105915"/>
                  <a:pt x="3020347" y="3134978"/>
                  <a:pt x="2850533" y="3132773"/>
                </a:cubicBezTo>
                <a:cubicBezTo>
                  <a:pt x="2680719" y="3130568"/>
                  <a:pt x="2487346" y="3156432"/>
                  <a:pt x="2312687" y="3132773"/>
                </a:cubicBezTo>
                <a:cubicBezTo>
                  <a:pt x="2138028" y="3109114"/>
                  <a:pt x="1979461" y="3118715"/>
                  <a:pt x="1774842" y="3132773"/>
                </a:cubicBezTo>
                <a:cubicBezTo>
                  <a:pt x="1570223" y="3146831"/>
                  <a:pt x="971547" y="3088683"/>
                  <a:pt x="522139" y="3132773"/>
                </a:cubicBezTo>
                <a:cubicBezTo>
                  <a:pt x="260180" y="3083606"/>
                  <a:pt x="-40092" y="2885838"/>
                  <a:pt x="0" y="2610634"/>
                </a:cubicBezTo>
                <a:cubicBezTo>
                  <a:pt x="-11509" y="2360159"/>
                  <a:pt x="19631" y="2152711"/>
                  <a:pt x="0" y="1977124"/>
                </a:cubicBezTo>
                <a:cubicBezTo>
                  <a:pt x="-19631" y="1801537"/>
                  <a:pt x="19610" y="1478186"/>
                  <a:pt x="0" y="1343614"/>
                </a:cubicBezTo>
                <a:cubicBezTo>
                  <a:pt x="-19610" y="1209042"/>
                  <a:pt x="2866" y="799908"/>
                  <a:pt x="0" y="522139"/>
                </a:cubicBezTo>
                <a:close/>
              </a:path>
            </a:pathLst>
          </a:custGeom>
          <a:solidFill>
            <a:srgbClr val="F0F0F0"/>
          </a:solidFill>
          <a:ln>
            <a:solidFill>
              <a:srgbClr val="2B3568"/>
            </a:solidFill>
            <a:extLst>
              <a:ext uri="{C807C97D-BFC1-408E-A445-0C87EB9F89A2}">
                <ask:lineSketchStyleProps xmlns:ask="http://schemas.microsoft.com/office/drawing/2018/sketchyshapes" sd="2296675234">
                  <a:prstGeom prst="roundRect">
                    <a:avLst/>
                  </a:prstGeom>
                  <ask:type>
                    <ask:lineSketchFreehand/>
                  </ask:type>
                </ask:lineSketchStyleProps>
              </a:ext>
            </a:extLst>
          </a:ln>
          <a:effectLst/>
        </p:spPr>
        <p:txBody>
          <a:bodyPr wrap="square" rtlCol="0">
            <a:spAutoFit/>
          </a:bodyPr>
          <a:lstStyle/>
          <a:p>
            <a:pPr algn="r" rtl="1">
              <a:spcAft>
                <a:spcPts val="600"/>
              </a:spcAft>
            </a:pPr>
            <a:r>
              <a:rPr lang="ar-MA" sz="2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1. ينتظم البرنامج السنوي للغة العربية عبر خمسة محاور كبرى؛</a:t>
            </a:r>
          </a:p>
          <a:p>
            <a:pPr algn="r" rtl="1">
              <a:spcAft>
                <a:spcPts val="600"/>
              </a:spcAft>
            </a:pPr>
            <a:r>
              <a:rPr lang="ar-MA" sz="2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2. يتم تصريف كل محور عبر مجالات تتدرج عبر المستويات الدراسية لتتناسب واهتمامات الفئة المعنية؛</a:t>
            </a:r>
          </a:p>
          <a:p>
            <a:pPr algn="r" rtl="1">
              <a:spcAft>
                <a:spcPts val="600"/>
              </a:spcAft>
            </a:pPr>
            <a:r>
              <a:rPr lang="ar-MA" sz="2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3. يرتكز كل مجال على شبكة مفاهيم أساسية.   </a:t>
            </a:r>
            <a:endParaRPr lang="ar-MA" sz="28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23838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863EF1E3-7BFA-4940-B0D7-5F8A2A3CD3C5}"/>
                                            </p:graphicEl>
                                          </p:spTgt>
                                        </p:tgtEl>
                                        <p:attrNameLst>
                                          <p:attrName>style.visibility</p:attrName>
                                        </p:attrNameLst>
                                      </p:cBhvr>
                                      <p:to>
                                        <p:strVal val="visible"/>
                                      </p:to>
                                    </p:set>
                                    <p:animEffect transition="in" filter="fade">
                                      <p:cBhvr>
                                        <p:cTn id="35" dur="1000"/>
                                        <p:tgtEl>
                                          <p:spTgt spid="2">
                                            <p:graphicEl>
                                              <a:dgm id="{863EF1E3-7BFA-4940-B0D7-5F8A2A3CD3C5}"/>
                                            </p:graphicEl>
                                          </p:spTgt>
                                        </p:tgtEl>
                                      </p:cBhvr>
                                    </p:animEffect>
                                    <p:anim calcmode="lin" valueType="num">
                                      <p:cBhvr>
                                        <p:cTn id="36" dur="1000" fill="hold"/>
                                        <p:tgtEl>
                                          <p:spTgt spid="2">
                                            <p:graphicEl>
                                              <a:dgm id="{863EF1E3-7BFA-4940-B0D7-5F8A2A3CD3C5}"/>
                                            </p:graphicEl>
                                          </p:spTgt>
                                        </p:tgtEl>
                                        <p:attrNameLst>
                                          <p:attrName>ppt_x</p:attrName>
                                        </p:attrNameLst>
                                      </p:cBhvr>
                                      <p:tavLst>
                                        <p:tav tm="0">
                                          <p:val>
                                            <p:strVal val="#ppt_x"/>
                                          </p:val>
                                        </p:tav>
                                        <p:tav tm="100000">
                                          <p:val>
                                            <p:strVal val="#ppt_x"/>
                                          </p:val>
                                        </p:tav>
                                      </p:tavLst>
                                    </p:anim>
                                    <p:anim calcmode="lin" valueType="num">
                                      <p:cBhvr>
                                        <p:cTn id="37" dur="1000" fill="hold"/>
                                        <p:tgtEl>
                                          <p:spTgt spid="2">
                                            <p:graphicEl>
                                              <a:dgm id="{863EF1E3-7BFA-4940-B0D7-5F8A2A3CD3C5}"/>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11A64107-14F1-4E03-BDF7-B4A298FAD922}"/>
                                            </p:graphicEl>
                                          </p:spTgt>
                                        </p:tgtEl>
                                        <p:attrNameLst>
                                          <p:attrName>style.visibility</p:attrName>
                                        </p:attrNameLst>
                                      </p:cBhvr>
                                      <p:to>
                                        <p:strVal val="visible"/>
                                      </p:to>
                                    </p:set>
                                    <p:animEffect transition="in" filter="fade">
                                      <p:cBhvr>
                                        <p:cTn id="42" dur="1000"/>
                                        <p:tgtEl>
                                          <p:spTgt spid="2">
                                            <p:graphicEl>
                                              <a:dgm id="{11A64107-14F1-4E03-BDF7-B4A298FAD922}"/>
                                            </p:graphicEl>
                                          </p:spTgt>
                                        </p:tgtEl>
                                      </p:cBhvr>
                                    </p:animEffect>
                                    <p:anim calcmode="lin" valueType="num">
                                      <p:cBhvr>
                                        <p:cTn id="43" dur="1000" fill="hold"/>
                                        <p:tgtEl>
                                          <p:spTgt spid="2">
                                            <p:graphicEl>
                                              <a:dgm id="{11A64107-14F1-4E03-BDF7-B4A298FAD922}"/>
                                            </p:graphicEl>
                                          </p:spTgt>
                                        </p:tgtEl>
                                        <p:attrNameLst>
                                          <p:attrName>ppt_x</p:attrName>
                                        </p:attrNameLst>
                                      </p:cBhvr>
                                      <p:tavLst>
                                        <p:tav tm="0">
                                          <p:val>
                                            <p:strVal val="#ppt_x"/>
                                          </p:val>
                                        </p:tav>
                                        <p:tav tm="100000">
                                          <p:val>
                                            <p:strVal val="#ppt_x"/>
                                          </p:val>
                                        </p:tav>
                                      </p:tavLst>
                                    </p:anim>
                                    <p:anim calcmode="lin" valueType="num">
                                      <p:cBhvr>
                                        <p:cTn id="44" dur="1000" fill="hold"/>
                                        <p:tgtEl>
                                          <p:spTgt spid="2">
                                            <p:graphicEl>
                                              <a:dgm id="{11A64107-14F1-4E03-BDF7-B4A298FAD922}"/>
                                            </p:graphic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graphicEl>
                                              <a:dgm id="{770A292C-D764-435D-8BAD-3B31FA5F0925}"/>
                                            </p:graphicEl>
                                          </p:spTgt>
                                        </p:tgtEl>
                                        <p:attrNameLst>
                                          <p:attrName>style.visibility</p:attrName>
                                        </p:attrNameLst>
                                      </p:cBhvr>
                                      <p:to>
                                        <p:strVal val="visible"/>
                                      </p:to>
                                    </p:set>
                                    <p:animEffect transition="in" filter="fade">
                                      <p:cBhvr>
                                        <p:cTn id="47" dur="1000"/>
                                        <p:tgtEl>
                                          <p:spTgt spid="2">
                                            <p:graphicEl>
                                              <a:dgm id="{770A292C-D764-435D-8BAD-3B31FA5F0925}"/>
                                            </p:graphicEl>
                                          </p:spTgt>
                                        </p:tgtEl>
                                      </p:cBhvr>
                                    </p:animEffect>
                                    <p:anim calcmode="lin" valueType="num">
                                      <p:cBhvr>
                                        <p:cTn id="48" dur="1000" fill="hold"/>
                                        <p:tgtEl>
                                          <p:spTgt spid="2">
                                            <p:graphicEl>
                                              <a:dgm id="{770A292C-D764-435D-8BAD-3B31FA5F0925}"/>
                                            </p:graphicEl>
                                          </p:spTgt>
                                        </p:tgtEl>
                                        <p:attrNameLst>
                                          <p:attrName>ppt_x</p:attrName>
                                        </p:attrNameLst>
                                      </p:cBhvr>
                                      <p:tavLst>
                                        <p:tav tm="0">
                                          <p:val>
                                            <p:strVal val="#ppt_x"/>
                                          </p:val>
                                        </p:tav>
                                        <p:tav tm="100000">
                                          <p:val>
                                            <p:strVal val="#ppt_x"/>
                                          </p:val>
                                        </p:tav>
                                      </p:tavLst>
                                    </p:anim>
                                    <p:anim calcmode="lin" valueType="num">
                                      <p:cBhvr>
                                        <p:cTn id="49" dur="1000" fill="hold"/>
                                        <p:tgtEl>
                                          <p:spTgt spid="2">
                                            <p:graphicEl>
                                              <a:dgm id="{770A292C-D764-435D-8BAD-3B31FA5F0925}"/>
                                            </p:graphic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2">
                                            <p:graphicEl>
                                              <a:dgm id="{26C532FB-E85B-457E-AF93-5DEFCB80FB46}"/>
                                            </p:graphicEl>
                                          </p:spTgt>
                                        </p:tgtEl>
                                        <p:attrNameLst>
                                          <p:attrName>style.visibility</p:attrName>
                                        </p:attrNameLst>
                                      </p:cBhvr>
                                      <p:to>
                                        <p:strVal val="visible"/>
                                      </p:to>
                                    </p:set>
                                    <p:animEffect transition="in" filter="fade">
                                      <p:cBhvr>
                                        <p:cTn id="54" dur="1000"/>
                                        <p:tgtEl>
                                          <p:spTgt spid="2">
                                            <p:graphicEl>
                                              <a:dgm id="{26C532FB-E85B-457E-AF93-5DEFCB80FB46}"/>
                                            </p:graphicEl>
                                          </p:spTgt>
                                        </p:tgtEl>
                                      </p:cBhvr>
                                    </p:animEffect>
                                    <p:anim calcmode="lin" valueType="num">
                                      <p:cBhvr>
                                        <p:cTn id="55" dur="1000" fill="hold"/>
                                        <p:tgtEl>
                                          <p:spTgt spid="2">
                                            <p:graphicEl>
                                              <a:dgm id="{26C532FB-E85B-457E-AF93-5DEFCB80FB46}"/>
                                            </p:graphicEl>
                                          </p:spTgt>
                                        </p:tgtEl>
                                        <p:attrNameLst>
                                          <p:attrName>ppt_x</p:attrName>
                                        </p:attrNameLst>
                                      </p:cBhvr>
                                      <p:tavLst>
                                        <p:tav tm="0">
                                          <p:val>
                                            <p:strVal val="#ppt_x"/>
                                          </p:val>
                                        </p:tav>
                                        <p:tav tm="100000">
                                          <p:val>
                                            <p:strVal val="#ppt_x"/>
                                          </p:val>
                                        </p:tav>
                                      </p:tavLst>
                                    </p:anim>
                                    <p:anim calcmode="lin" valueType="num">
                                      <p:cBhvr>
                                        <p:cTn id="56" dur="1000" fill="hold"/>
                                        <p:tgtEl>
                                          <p:spTgt spid="2">
                                            <p:graphicEl>
                                              <a:dgm id="{26C532FB-E85B-457E-AF93-5DEFCB80FB46}"/>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
                                            <p:graphicEl>
                                              <a:dgm id="{EAE8B915-6A84-4376-8A02-BA154FBBBEAA}"/>
                                            </p:graphicEl>
                                          </p:spTgt>
                                        </p:tgtEl>
                                        <p:attrNameLst>
                                          <p:attrName>style.visibility</p:attrName>
                                        </p:attrNameLst>
                                      </p:cBhvr>
                                      <p:to>
                                        <p:strVal val="visible"/>
                                      </p:to>
                                    </p:set>
                                    <p:animEffect transition="in" filter="fade">
                                      <p:cBhvr>
                                        <p:cTn id="59" dur="1000"/>
                                        <p:tgtEl>
                                          <p:spTgt spid="2">
                                            <p:graphicEl>
                                              <a:dgm id="{EAE8B915-6A84-4376-8A02-BA154FBBBEAA}"/>
                                            </p:graphicEl>
                                          </p:spTgt>
                                        </p:tgtEl>
                                      </p:cBhvr>
                                    </p:animEffect>
                                    <p:anim calcmode="lin" valueType="num">
                                      <p:cBhvr>
                                        <p:cTn id="60" dur="1000" fill="hold"/>
                                        <p:tgtEl>
                                          <p:spTgt spid="2">
                                            <p:graphicEl>
                                              <a:dgm id="{EAE8B915-6A84-4376-8A02-BA154FBBBEAA}"/>
                                            </p:graphicEl>
                                          </p:spTgt>
                                        </p:tgtEl>
                                        <p:attrNameLst>
                                          <p:attrName>ppt_x</p:attrName>
                                        </p:attrNameLst>
                                      </p:cBhvr>
                                      <p:tavLst>
                                        <p:tav tm="0">
                                          <p:val>
                                            <p:strVal val="#ppt_x"/>
                                          </p:val>
                                        </p:tav>
                                        <p:tav tm="100000">
                                          <p:val>
                                            <p:strVal val="#ppt_x"/>
                                          </p:val>
                                        </p:tav>
                                      </p:tavLst>
                                    </p:anim>
                                    <p:anim calcmode="lin" valueType="num">
                                      <p:cBhvr>
                                        <p:cTn id="61" dur="1000" fill="hold"/>
                                        <p:tgtEl>
                                          <p:spTgt spid="2">
                                            <p:graphicEl>
                                              <a:dgm id="{EAE8B915-6A84-4376-8A02-BA154FBBBEAA}"/>
                                            </p:graphic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
                                            <p:graphicEl>
                                              <a:dgm id="{8EE500CC-5243-4972-B58F-735B2E30BBA9}"/>
                                            </p:graphicEl>
                                          </p:spTgt>
                                        </p:tgtEl>
                                        <p:attrNameLst>
                                          <p:attrName>style.visibility</p:attrName>
                                        </p:attrNameLst>
                                      </p:cBhvr>
                                      <p:to>
                                        <p:strVal val="visible"/>
                                      </p:to>
                                    </p:set>
                                    <p:animEffect transition="in" filter="fade">
                                      <p:cBhvr>
                                        <p:cTn id="66" dur="1000"/>
                                        <p:tgtEl>
                                          <p:spTgt spid="2">
                                            <p:graphicEl>
                                              <a:dgm id="{8EE500CC-5243-4972-B58F-735B2E30BBA9}"/>
                                            </p:graphicEl>
                                          </p:spTgt>
                                        </p:tgtEl>
                                      </p:cBhvr>
                                    </p:animEffect>
                                    <p:anim calcmode="lin" valueType="num">
                                      <p:cBhvr>
                                        <p:cTn id="67" dur="1000" fill="hold"/>
                                        <p:tgtEl>
                                          <p:spTgt spid="2">
                                            <p:graphicEl>
                                              <a:dgm id="{8EE500CC-5243-4972-B58F-735B2E30BBA9}"/>
                                            </p:graphicEl>
                                          </p:spTgt>
                                        </p:tgtEl>
                                        <p:attrNameLst>
                                          <p:attrName>ppt_x</p:attrName>
                                        </p:attrNameLst>
                                      </p:cBhvr>
                                      <p:tavLst>
                                        <p:tav tm="0">
                                          <p:val>
                                            <p:strVal val="#ppt_x"/>
                                          </p:val>
                                        </p:tav>
                                        <p:tav tm="100000">
                                          <p:val>
                                            <p:strVal val="#ppt_x"/>
                                          </p:val>
                                        </p:tav>
                                      </p:tavLst>
                                    </p:anim>
                                    <p:anim calcmode="lin" valueType="num">
                                      <p:cBhvr>
                                        <p:cTn id="68" dur="1000" fill="hold"/>
                                        <p:tgtEl>
                                          <p:spTgt spid="2">
                                            <p:graphicEl>
                                              <a:dgm id="{8EE500CC-5243-4972-B58F-735B2E30BBA9}"/>
                                            </p:graphicEl>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
                                            <p:graphicEl>
                                              <a:dgm id="{3BC63BB5-15FB-429C-A587-6C8AF1F72F94}"/>
                                            </p:graphicEl>
                                          </p:spTgt>
                                        </p:tgtEl>
                                        <p:attrNameLst>
                                          <p:attrName>style.visibility</p:attrName>
                                        </p:attrNameLst>
                                      </p:cBhvr>
                                      <p:to>
                                        <p:strVal val="visible"/>
                                      </p:to>
                                    </p:set>
                                    <p:animEffect transition="in" filter="fade">
                                      <p:cBhvr>
                                        <p:cTn id="71" dur="1000"/>
                                        <p:tgtEl>
                                          <p:spTgt spid="2">
                                            <p:graphicEl>
                                              <a:dgm id="{3BC63BB5-15FB-429C-A587-6C8AF1F72F94}"/>
                                            </p:graphicEl>
                                          </p:spTgt>
                                        </p:tgtEl>
                                      </p:cBhvr>
                                    </p:animEffect>
                                    <p:anim calcmode="lin" valueType="num">
                                      <p:cBhvr>
                                        <p:cTn id="72" dur="1000" fill="hold"/>
                                        <p:tgtEl>
                                          <p:spTgt spid="2">
                                            <p:graphicEl>
                                              <a:dgm id="{3BC63BB5-15FB-429C-A587-6C8AF1F72F94}"/>
                                            </p:graphicEl>
                                          </p:spTgt>
                                        </p:tgtEl>
                                        <p:attrNameLst>
                                          <p:attrName>ppt_x</p:attrName>
                                        </p:attrNameLst>
                                      </p:cBhvr>
                                      <p:tavLst>
                                        <p:tav tm="0">
                                          <p:val>
                                            <p:strVal val="#ppt_x"/>
                                          </p:val>
                                        </p:tav>
                                        <p:tav tm="100000">
                                          <p:val>
                                            <p:strVal val="#ppt_x"/>
                                          </p:val>
                                        </p:tav>
                                      </p:tavLst>
                                    </p:anim>
                                    <p:anim calcmode="lin" valueType="num">
                                      <p:cBhvr>
                                        <p:cTn id="73" dur="1000" fill="hold"/>
                                        <p:tgtEl>
                                          <p:spTgt spid="2">
                                            <p:graphicEl>
                                              <a:dgm id="{3BC63BB5-15FB-429C-A587-6C8AF1F72F94}"/>
                                            </p:graphic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2">
                                            <p:graphicEl>
                                              <a:dgm id="{4689DEE1-39B4-44CB-A363-EC8304AE1582}"/>
                                            </p:graphicEl>
                                          </p:spTgt>
                                        </p:tgtEl>
                                        <p:attrNameLst>
                                          <p:attrName>style.visibility</p:attrName>
                                        </p:attrNameLst>
                                      </p:cBhvr>
                                      <p:to>
                                        <p:strVal val="visible"/>
                                      </p:to>
                                    </p:set>
                                    <p:animEffect transition="in" filter="fade">
                                      <p:cBhvr>
                                        <p:cTn id="78" dur="1000"/>
                                        <p:tgtEl>
                                          <p:spTgt spid="2">
                                            <p:graphicEl>
                                              <a:dgm id="{4689DEE1-39B4-44CB-A363-EC8304AE1582}"/>
                                            </p:graphicEl>
                                          </p:spTgt>
                                        </p:tgtEl>
                                      </p:cBhvr>
                                    </p:animEffect>
                                    <p:anim calcmode="lin" valueType="num">
                                      <p:cBhvr>
                                        <p:cTn id="79" dur="1000" fill="hold"/>
                                        <p:tgtEl>
                                          <p:spTgt spid="2">
                                            <p:graphicEl>
                                              <a:dgm id="{4689DEE1-39B4-44CB-A363-EC8304AE1582}"/>
                                            </p:graphicEl>
                                          </p:spTgt>
                                        </p:tgtEl>
                                        <p:attrNameLst>
                                          <p:attrName>ppt_x</p:attrName>
                                        </p:attrNameLst>
                                      </p:cBhvr>
                                      <p:tavLst>
                                        <p:tav tm="0">
                                          <p:val>
                                            <p:strVal val="#ppt_x"/>
                                          </p:val>
                                        </p:tav>
                                        <p:tav tm="100000">
                                          <p:val>
                                            <p:strVal val="#ppt_x"/>
                                          </p:val>
                                        </p:tav>
                                      </p:tavLst>
                                    </p:anim>
                                    <p:anim calcmode="lin" valueType="num">
                                      <p:cBhvr>
                                        <p:cTn id="80" dur="1000" fill="hold"/>
                                        <p:tgtEl>
                                          <p:spTgt spid="2">
                                            <p:graphicEl>
                                              <a:dgm id="{4689DEE1-39B4-44CB-A363-EC8304AE1582}"/>
                                            </p:graphicEl>
                                          </p:spTgt>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
                                            <p:graphicEl>
                                              <a:dgm id="{8691CA95-0656-4ACE-AB9A-F73F3165D294}"/>
                                            </p:graphicEl>
                                          </p:spTgt>
                                        </p:tgtEl>
                                        <p:attrNameLst>
                                          <p:attrName>style.visibility</p:attrName>
                                        </p:attrNameLst>
                                      </p:cBhvr>
                                      <p:to>
                                        <p:strVal val="visible"/>
                                      </p:to>
                                    </p:set>
                                    <p:animEffect transition="in" filter="fade">
                                      <p:cBhvr>
                                        <p:cTn id="83" dur="1000"/>
                                        <p:tgtEl>
                                          <p:spTgt spid="2">
                                            <p:graphicEl>
                                              <a:dgm id="{8691CA95-0656-4ACE-AB9A-F73F3165D294}"/>
                                            </p:graphicEl>
                                          </p:spTgt>
                                        </p:tgtEl>
                                      </p:cBhvr>
                                    </p:animEffect>
                                    <p:anim calcmode="lin" valueType="num">
                                      <p:cBhvr>
                                        <p:cTn id="84" dur="1000" fill="hold"/>
                                        <p:tgtEl>
                                          <p:spTgt spid="2">
                                            <p:graphicEl>
                                              <a:dgm id="{8691CA95-0656-4ACE-AB9A-F73F3165D294}"/>
                                            </p:graphicEl>
                                          </p:spTgt>
                                        </p:tgtEl>
                                        <p:attrNameLst>
                                          <p:attrName>ppt_x</p:attrName>
                                        </p:attrNameLst>
                                      </p:cBhvr>
                                      <p:tavLst>
                                        <p:tav tm="0">
                                          <p:val>
                                            <p:strVal val="#ppt_x"/>
                                          </p:val>
                                        </p:tav>
                                        <p:tav tm="100000">
                                          <p:val>
                                            <p:strVal val="#ppt_x"/>
                                          </p:val>
                                        </p:tav>
                                      </p:tavLst>
                                    </p:anim>
                                    <p:anim calcmode="lin" valueType="num">
                                      <p:cBhvr>
                                        <p:cTn id="85" dur="1000" fill="hold"/>
                                        <p:tgtEl>
                                          <p:spTgt spid="2">
                                            <p:graphicEl>
                                              <a:dgm id="{8691CA95-0656-4ACE-AB9A-F73F3165D294}"/>
                                            </p:graphicEl>
                                          </p:spTgt>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
                                            <p:graphicEl>
                                              <a:dgm id="{5BC60D7A-32E8-4C6D-ABC8-1A2F2F775E3A}"/>
                                            </p:graphicEl>
                                          </p:spTgt>
                                        </p:tgtEl>
                                        <p:attrNameLst>
                                          <p:attrName>style.visibility</p:attrName>
                                        </p:attrNameLst>
                                      </p:cBhvr>
                                      <p:to>
                                        <p:strVal val="visible"/>
                                      </p:to>
                                    </p:set>
                                    <p:animEffect transition="in" filter="fade">
                                      <p:cBhvr>
                                        <p:cTn id="88" dur="1000"/>
                                        <p:tgtEl>
                                          <p:spTgt spid="2">
                                            <p:graphicEl>
                                              <a:dgm id="{5BC60D7A-32E8-4C6D-ABC8-1A2F2F775E3A}"/>
                                            </p:graphicEl>
                                          </p:spTgt>
                                        </p:tgtEl>
                                      </p:cBhvr>
                                    </p:animEffect>
                                    <p:anim calcmode="lin" valueType="num">
                                      <p:cBhvr>
                                        <p:cTn id="89" dur="1000" fill="hold"/>
                                        <p:tgtEl>
                                          <p:spTgt spid="2">
                                            <p:graphicEl>
                                              <a:dgm id="{5BC60D7A-32E8-4C6D-ABC8-1A2F2F775E3A}"/>
                                            </p:graphicEl>
                                          </p:spTgt>
                                        </p:tgtEl>
                                        <p:attrNameLst>
                                          <p:attrName>ppt_x</p:attrName>
                                        </p:attrNameLst>
                                      </p:cBhvr>
                                      <p:tavLst>
                                        <p:tav tm="0">
                                          <p:val>
                                            <p:strVal val="#ppt_x"/>
                                          </p:val>
                                        </p:tav>
                                        <p:tav tm="100000">
                                          <p:val>
                                            <p:strVal val="#ppt_x"/>
                                          </p:val>
                                        </p:tav>
                                      </p:tavLst>
                                    </p:anim>
                                    <p:anim calcmode="lin" valueType="num">
                                      <p:cBhvr>
                                        <p:cTn id="90" dur="1000" fill="hold"/>
                                        <p:tgtEl>
                                          <p:spTgt spid="2">
                                            <p:graphicEl>
                                              <a:dgm id="{5BC60D7A-32E8-4C6D-ABC8-1A2F2F775E3A}"/>
                                            </p:graphicEl>
                                          </p:spTgt>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3"/>
                                        </p:tgtEl>
                                        <p:attrNameLst>
                                          <p:attrName>style.visibility</p:attrName>
                                        </p:attrNameLst>
                                      </p:cBhvr>
                                      <p:to>
                                        <p:strVal val="visible"/>
                                      </p:to>
                                    </p:set>
                                    <p:animEffect transition="in" filter="fade">
                                      <p:cBhvr>
                                        <p:cTn id="95" dur="1000"/>
                                        <p:tgtEl>
                                          <p:spTgt spid="3"/>
                                        </p:tgtEl>
                                      </p:cBhvr>
                                    </p:animEffect>
                                    <p:anim calcmode="lin" valueType="num">
                                      <p:cBhvr>
                                        <p:cTn id="96" dur="1000" fill="hold"/>
                                        <p:tgtEl>
                                          <p:spTgt spid="3"/>
                                        </p:tgtEl>
                                        <p:attrNameLst>
                                          <p:attrName>ppt_x</p:attrName>
                                        </p:attrNameLst>
                                      </p:cBhvr>
                                      <p:tavLst>
                                        <p:tav tm="0">
                                          <p:val>
                                            <p:strVal val="#ppt_x"/>
                                          </p:val>
                                        </p:tav>
                                        <p:tav tm="100000">
                                          <p:val>
                                            <p:strVal val="#ppt_x"/>
                                          </p:val>
                                        </p:tav>
                                      </p:tavLst>
                                    </p:anim>
                                    <p:anim calcmode="lin" valueType="num">
                                      <p:cBhvr>
                                        <p:cTn id="9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2" grpId="0">
        <p:bldSub>
          <a:bldDgm bld="one"/>
        </p:bldSub>
      </p:bldGraphic>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4400" b="1" dirty="0">
                <a:solidFill>
                  <a:srgbClr val="363F6F"/>
                </a:solidFill>
                <a:cs typeface="DTP Naskh 4" pitchFamily="2" charset="-78"/>
              </a:rPr>
              <a:t>السياق</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الأهداف الاستراتيجية لخارطة الطريق</a:t>
              </a:r>
            </a:p>
          </p:txBody>
        </p:sp>
      </p:grpSp>
      <p:pic>
        <p:nvPicPr>
          <p:cNvPr id="2" name="Image 1">
            <a:extLst>
              <a:ext uri="{FF2B5EF4-FFF2-40B4-BE49-F238E27FC236}">
                <a16:creationId xmlns:a16="http://schemas.microsoft.com/office/drawing/2014/main" id="{93C5A665-9AFB-AED5-F771-CD8DCFD2F572}"/>
              </a:ext>
            </a:extLst>
          </p:cNvPr>
          <p:cNvPicPr>
            <a:picLocks noChangeAspect="1"/>
          </p:cNvPicPr>
          <p:nvPr/>
        </p:nvPicPr>
        <p:blipFill>
          <a:blip r:embed="rId4"/>
          <a:stretch>
            <a:fillRect/>
          </a:stretch>
        </p:blipFill>
        <p:spPr>
          <a:xfrm>
            <a:off x="827351" y="2436280"/>
            <a:ext cx="5003096" cy="2647471"/>
          </a:xfrm>
          <a:prstGeom prst="rect">
            <a:avLst/>
          </a:prstGeom>
          <a:effectLst>
            <a:outerShdw blurRad="50800" dist="38100" dir="5400000" algn="t" rotWithShape="0">
              <a:prstClr val="black">
                <a:alpha val="40000"/>
              </a:prstClr>
            </a:outerShdw>
          </a:effectLst>
        </p:spPr>
      </p:pic>
      <p:cxnSp>
        <p:nvCxnSpPr>
          <p:cNvPr id="3" name="Connecteur droit avec flèche 2">
            <a:extLst>
              <a:ext uri="{FF2B5EF4-FFF2-40B4-BE49-F238E27FC236}">
                <a16:creationId xmlns:a16="http://schemas.microsoft.com/office/drawing/2014/main" id="{789B1817-9DBF-F0AC-E26C-0CC26A4F649B}"/>
              </a:ext>
            </a:extLst>
          </p:cNvPr>
          <p:cNvCxnSpPr>
            <a:cxnSpLocks/>
            <a:stCxn id="4" idx="6"/>
          </p:cNvCxnSpPr>
          <p:nvPr/>
        </p:nvCxnSpPr>
        <p:spPr>
          <a:xfrm>
            <a:off x="5746045" y="3644250"/>
            <a:ext cx="1362509" cy="33731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Organigramme : Connecteur 3">
            <a:extLst>
              <a:ext uri="{FF2B5EF4-FFF2-40B4-BE49-F238E27FC236}">
                <a16:creationId xmlns:a16="http://schemas.microsoft.com/office/drawing/2014/main" id="{39A508B1-F8EF-A7E2-33A6-2BF1A042A0B1}"/>
              </a:ext>
            </a:extLst>
          </p:cNvPr>
          <p:cNvSpPr/>
          <p:nvPr/>
        </p:nvSpPr>
        <p:spPr>
          <a:xfrm>
            <a:off x="3949788" y="2734790"/>
            <a:ext cx="1796257" cy="1818919"/>
          </a:xfrm>
          <a:prstGeom prst="flowChartConnector">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7524DC47-DB02-1A37-2896-35EEA2C22B5C}"/>
              </a:ext>
            </a:extLst>
          </p:cNvPr>
          <p:cNvPicPr>
            <a:picLocks noChangeAspect="1"/>
          </p:cNvPicPr>
          <p:nvPr/>
        </p:nvPicPr>
        <p:blipFill rotWithShape="1">
          <a:blip r:embed="rId5"/>
          <a:srcRect r="3159"/>
          <a:stretch/>
        </p:blipFill>
        <p:spPr>
          <a:xfrm>
            <a:off x="7108554" y="2436280"/>
            <a:ext cx="3503002" cy="2946893"/>
          </a:xfrm>
          <a:prstGeom prst="rect">
            <a:avLst/>
          </a:prstGeom>
        </p:spPr>
      </p:pic>
    </p:spTree>
    <p:extLst>
      <p:ext uri="{BB962C8B-B14F-4D97-AF65-F5344CB8AC3E}">
        <p14:creationId xmlns:p14="http://schemas.microsoft.com/office/powerpoint/2010/main" val="704600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00"/>
                                        <p:tgtEl>
                                          <p:spTgt spid="5"/>
                                        </p:tgtEl>
                                      </p:cBhvr>
                                    </p:animEffect>
                                    <p:anim calcmode="lin" valueType="num">
                                      <p:cBhvr>
                                        <p:cTn id="48" dur="1000" fill="hold"/>
                                        <p:tgtEl>
                                          <p:spTgt spid="5"/>
                                        </p:tgtEl>
                                        <p:attrNameLst>
                                          <p:attrName>ppt_x</p:attrName>
                                        </p:attrNameLst>
                                      </p:cBhvr>
                                      <p:tavLst>
                                        <p:tav tm="0">
                                          <p:val>
                                            <p:strVal val="#ppt_x"/>
                                          </p:val>
                                        </p:tav>
                                        <p:tav tm="100000">
                                          <p:val>
                                            <p:strVal val="#ppt_x"/>
                                          </p:val>
                                        </p:tav>
                                      </p:tavLst>
                                    </p:anim>
                                    <p:anim calcmode="lin" valueType="num">
                                      <p:cBhvr>
                                        <p:cTn id="4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4" name="Image 3">
            <a:extLst>
              <a:ext uri="{FF2B5EF4-FFF2-40B4-BE49-F238E27FC236}">
                <a16:creationId xmlns:a16="http://schemas.microsoft.com/office/drawing/2014/main" id="{A6AC8601-989C-95EE-DD11-16886FE3DF1C}"/>
              </a:ext>
            </a:extLst>
          </p:cNvPr>
          <p:cNvPicPr>
            <a:picLocks noChangeAspect="1"/>
          </p:cNvPicPr>
          <p:nvPr/>
        </p:nvPicPr>
        <p:blipFill>
          <a:blip r:embed="rId3"/>
          <a:stretch>
            <a:fillRect/>
          </a:stretch>
        </p:blipFill>
        <p:spPr>
          <a:xfrm>
            <a:off x="1721453" y="1854283"/>
            <a:ext cx="8749094" cy="4486142"/>
          </a:xfrm>
          <a:prstGeom prst="rect">
            <a:avLst/>
          </a:prstGeom>
          <a:ln w="12700">
            <a:noFill/>
          </a:ln>
          <a:effectLst/>
        </p:spPr>
      </p:pic>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4">
            <a:alphaModFix/>
          </a:blip>
          <a:srcRect/>
          <a:stretch/>
        </p:blipFill>
        <p:spPr>
          <a:xfrm>
            <a:off x="231827" y="6019778"/>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544776" y="571266"/>
            <a:ext cx="7102446" cy="1190468"/>
            <a:chOff x="1625699" y="2714731"/>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1811034" y="2714731"/>
              <a:ext cx="4761908"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625699" y="3154383"/>
              <a:ext cx="5132576" cy="618532"/>
            </a:xfrm>
            <a:prstGeom prst="rect">
              <a:avLst/>
            </a:prstGeom>
            <a:noFill/>
          </p:spPr>
          <p:txBody>
            <a:bodyPr wrap="square" rtlCol="0">
              <a:spAutoFit/>
            </a:bodyPr>
            <a:lstStyle/>
            <a:p>
              <a:pPr algn="ctr"/>
              <a:r>
                <a:rPr lang="ar-MA" sz="2800" dirty="0">
                  <a:solidFill>
                    <a:schemeClr val="bg1"/>
                  </a:solidFill>
                  <a:effectLst>
                    <a:outerShdw blurRad="38100" dist="38100" dir="2700000" algn="tl">
                      <a:srgbClr val="000000">
                        <a:alpha val="43137"/>
                      </a:srgbClr>
                    </a:outerShdw>
                  </a:effectLst>
                  <a:cs typeface="Boahmed Alhour" pitchFamily="2" charset="-78"/>
                </a:rPr>
                <a:t>برمجة محطات الدعم والمراجعة في برنامج اللغة العربية</a:t>
              </a:r>
            </a:p>
          </p:txBody>
        </p:sp>
      </p:grpSp>
    </p:spTree>
    <p:extLst>
      <p:ext uri="{BB962C8B-B14F-4D97-AF65-F5344CB8AC3E}">
        <p14:creationId xmlns:p14="http://schemas.microsoft.com/office/powerpoint/2010/main" val="351409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3"/>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618532"/>
            </a:xfrm>
            <a:prstGeom prst="rect">
              <a:avLst/>
            </a:prstGeom>
            <a:noFill/>
          </p:spPr>
          <p:txBody>
            <a:bodyPr wrap="square" rtlCol="0">
              <a:spAutoFit/>
            </a:bodyPr>
            <a:lstStyle/>
            <a:p>
              <a:pPr algn="ctr"/>
              <a:r>
                <a:rPr lang="ar-MA" sz="2800" dirty="0">
                  <a:solidFill>
                    <a:schemeClr val="bg1"/>
                  </a:solidFill>
                  <a:effectLst>
                    <a:outerShdw blurRad="38100" dist="38100" dir="2700000" algn="tl">
                      <a:srgbClr val="000000">
                        <a:alpha val="43137"/>
                      </a:srgbClr>
                    </a:outerShdw>
                  </a:effectLst>
                  <a:cs typeface="Boahmed Alhour" pitchFamily="2" charset="-78"/>
                </a:rPr>
                <a:t>دروس وفق سيناريوها تعتمد مبادئ التعليم الصريح</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072444" y="3515589"/>
            <a:ext cx="9911645" cy="1997180"/>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r" rtl="1">
              <a:lnSpc>
                <a:spcPct val="150000"/>
              </a:lnSpc>
              <a:buFont typeface="Wingdings" panose="05000000000000000000" pitchFamily="2" charset="2"/>
              <a:buChar char="ü"/>
            </a:pPr>
            <a:r>
              <a:rPr lang="ar-MA" sz="2000" dirty="0">
                <a:solidFill>
                  <a:schemeClr val="tx1"/>
                </a:solidFill>
                <a:latin typeface="Calibri" panose="020F0502020204030204" pitchFamily="34" charset="0"/>
                <a:ea typeface="Calibri" panose="020F0502020204030204" pitchFamily="34" charset="0"/>
                <a:cs typeface="Calibri" panose="020F0502020204030204" pitchFamily="34" charset="0"/>
              </a:rPr>
              <a:t>  درس متسلسل للغة العربية خاص بكل يوم من أيام الأسبوع التربوي؛ </a:t>
            </a:r>
          </a:p>
          <a:p>
            <a:pPr marL="342900" indent="-342900" algn="r" rtl="1">
              <a:lnSpc>
                <a:spcPct val="150000"/>
              </a:lnSpc>
              <a:buFont typeface="Wingdings" panose="05000000000000000000" pitchFamily="2" charset="2"/>
              <a:buChar char="ü"/>
            </a:pPr>
            <a:r>
              <a:rPr lang="ar-MA" sz="2000" dirty="0">
                <a:solidFill>
                  <a:schemeClr val="tx1"/>
                </a:solidFill>
                <a:latin typeface="Calibri" panose="020F0502020204030204" pitchFamily="34" charset="0"/>
                <a:ea typeface="Calibri" panose="020F0502020204030204" pitchFamily="34" charset="0"/>
                <a:cs typeface="Calibri" panose="020F0502020204030204" pitchFamily="34" charset="0"/>
              </a:rPr>
              <a:t>   التركيز على ترجمة مبادئ التدريس الفعال من خلال التدبير البيداغوجي المعتمد في انسجام مع </a:t>
            </a:r>
            <a:r>
              <a:rPr lang="ar-MA" sz="2000" dirty="0" err="1">
                <a:solidFill>
                  <a:schemeClr val="tx1"/>
                </a:solidFill>
                <a:latin typeface="Calibri" panose="020F0502020204030204" pitchFamily="34" charset="0"/>
                <a:ea typeface="Calibri" panose="020F0502020204030204" pitchFamily="34" charset="0"/>
                <a:cs typeface="Calibri" panose="020F0502020204030204" pitchFamily="34" charset="0"/>
              </a:rPr>
              <a:t>ديداكتيك</a:t>
            </a:r>
            <a:r>
              <a:rPr lang="ar-MA" sz="2000" dirty="0">
                <a:solidFill>
                  <a:schemeClr val="tx1"/>
                </a:solidFill>
                <a:latin typeface="Calibri" panose="020F0502020204030204" pitchFamily="34" charset="0"/>
                <a:ea typeface="Calibri" panose="020F0502020204030204" pitchFamily="34" charset="0"/>
                <a:cs typeface="Calibri" panose="020F0502020204030204" pitchFamily="34" charset="0"/>
              </a:rPr>
              <a:t> اللغة العربية. </a:t>
            </a:r>
            <a:endParaRPr lang="fr-MA" sz="1200" i="1" kern="100" dirty="0">
              <a:solidFill>
                <a:srgbClr val="2B3568"/>
              </a:solidFill>
              <a:latin typeface="Calibri" panose="020F0502020204030204" pitchFamily="34" charset="0"/>
              <a:ea typeface="Calibri" panose="020F0502020204030204" pitchFamily="34" charset="0"/>
              <a:cs typeface="Arial" panose="020B0604020202020204" pitchFamily="34" charset="0"/>
            </a:endParaRPr>
          </a:p>
        </p:txBody>
      </p:sp>
      <p:sp>
        <p:nvSpPr>
          <p:cNvPr id="15" name="Rectangle : coins arrondis 14">
            <a:extLst>
              <a:ext uri="{FF2B5EF4-FFF2-40B4-BE49-F238E27FC236}">
                <a16:creationId xmlns:a16="http://schemas.microsoft.com/office/drawing/2014/main" id="{26057067-DF38-0524-B868-C3EC154CDC1C}"/>
              </a:ext>
            </a:extLst>
          </p:cNvPr>
          <p:cNvSpPr/>
          <p:nvPr/>
        </p:nvSpPr>
        <p:spPr>
          <a:xfrm>
            <a:off x="1072444" y="2458806"/>
            <a:ext cx="9911645" cy="963464"/>
          </a:xfrm>
          <a:prstGeom prst="roundRect">
            <a:avLst>
              <a:gd name="adj" fmla="val 50000"/>
            </a:avLst>
          </a:prstGeom>
          <a:solidFill>
            <a:srgbClr val="70B1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400" b="1" dirty="0">
                <a:solidFill>
                  <a:srgbClr val="2B3568"/>
                </a:solidFill>
                <a:latin typeface="Calibri" panose="020F0502020204030204" pitchFamily="34" charset="0"/>
                <a:ea typeface="Calibri" panose="020F0502020204030204" pitchFamily="34" charset="0"/>
                <a:cs typeface="Calibri" panose="020F0502020204030204" pitchFamily="34" charset="0"/>
              </a:rPr>
              <a:t>حصة يومية للغة العربية؛ </a:t>
            </a:r>
          </a:p>
        </p:txBody>
      </p:sp>
    </p:spTree>
    <p:extLst>
      <p:ext uri="{BB962C8B-B14F-4D97-AF65-F5344CB8AC3E}">
        <p14:creationId xmlns:p14="http://schemas.microsoft.com/office/powerpoint/2010/main" val="3415544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231827" y="6019778"/>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259963" y="2571517"/>
            <a:ext cx="7102446" cy="1190468"/>
            <a:chOff x="1625699" y="2714731"/>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1811034" y="2714731"/>
              <a:ext cx="4761908"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70B1B6"/>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625699"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 نموذج للوحدة الأولى – المستوى السادس </a:t>
              </a:r>
            </a:p>
          </p:txBody>
        </p:sp>
      </p:grpSp>
    </p:spTree>
    <p:extLst>
      <p:ext uri="{BB962C8B-B14F-4D97-AF65-F5344CB8AC3E}">
        <p14:creationId xmlns:p14="http://schemas.microsoft.com/office/powerpoint/2010/main" val="538731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hink-cell data - do not delete" hidden="1">
            <a:extLst>
              <a:ext uri="{FF2B5EF4-FFF2-40B4-BE49-F238E27FC236}">
                <a16:creationId xmlns:a16="http://schemas.microsoft.com/office/drawing/2014/main" id="{8616CE26-0DA5-D986-849B-9EC635F5EE61}"/>
              </a:ext>
            </a:extLst>
          </p:cNvPr>
          <p:cNvGraphicFramePr>
            <a:graphicFrameLocks noChangeAspect="1"/>
          </p:cNvGraphicFramePr>
          <p:nvPr>
            <p:custDataLst>
              <p:tags r:id="rId1"/>
            </p:custDataLst>
          </p:nvPr>
        </p:nvGraphicFramePr>
        <p:xfrm>
          <a:off x="1525060" y="1060"/>
          <a:ext cx="1059" cy="1059"/>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23" name="think-cell data - do not delete" hidden="1">
                        <a:extLst>
                          <a:ext uri="{FF2B5EF4-FFF2-40B4-BE49-F238E27FC236}">
                            <a16:creationId xmlns:a16="http://schemas.microsoft.com/office/drawing/2014/main" id="{8616CE26-0DA5-D986-849B-9EC635F5EE61}"/>
                          </a:ext>
                        </a:extLst>
                      </p:cNvPr>
                      <p:cNvPicPr/>
                      <p:nvPr/>
                    </p:nvPicPr>
                    <p:blipFill>
                      <a:blip r:embed="rId5"/>
                      <a:stretch>
                        <a:fillRect/>
                      </a:stretch>
                    </p:blipFill>
                    <p:spPr>
                      <a:xfrm>
                        <a:off x="1525060" y="1060"/>
                        <a:ext cx="1059" cy="1059"/>
                      </a:xfrm>
                      <a:prstGeom prst="rect">
                        <a:avLst/>
                      </a:prstGeom>
                    </p:spPr>
                  </p:pic>
                </p:oleObj>
              </mc:Fallback>
            </mc:AlternateContent>
          </a:graphicData>
        </a:graphic>
      </p:graphicFrame>
      <p:sp>
        <p:nvSpPr>
          <p:cNvPr id="2" name="Freeform 2"/>
          <p:cNvSpPr/>
          <p:nvPr/>
        </p:nvSpPr>
        <p:spPr>
          <a:xfrm>
            <a:off x="0" y="0"/>
            <a:ext cx="12191999"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6"/>
            <a:stretch>
              <a:fillRect t="-5555" b="-5555"/>
            </a:stretch>
          </a:blipFill>
        </p:spPr>
        <p:txBody>
          <a:bodyPr/>
          <a:lstStyle/>
          <a:p>
            <a:pPr algn="just" defTabSz="457223">
              <a:defRPr/>
            </a:pPr>
            <a:endParaRPr lang="fr-MA" sz="900" dirty="0">
              <a:solidFill>
                <a:prstClr val="black"/>
              </a:solidFill>
              <a:latin typeface="Dosis" pitchFamily="2" charset="0"/>
            </a:endParaRPr>
          </a:p>
        </p:txBody>
      </p:sp>
      <p:grpSp>
        <p:nvGrpSpPr>
          <p:cNvPr id="3" name="Group 3"/>
          <p:cNvGrpSpPr/>
          <p:nvPr/>
        </p:nvGrpSpPr>
        <p:grpSpPr>
          <a:xfrm>
            <a:off x="1778000" y="632294"/>
            <a:ext cx="8636000" cy="5700550"/>
            <a:chOff x="0" y="-47625"/>
            <a:chExt cx="3895412" cy="2602800"/>
          </a:xfrm>
        </p:grpSpPr>
        <p:sp>
          <p:nvSpPr>
            <p:cNvPr id="4" name="Freeform 4"/>
            <p:cNvSpPr/>
            <p:nvPr/>
          </p:nvSpPr>
          <p:spPr>
            <a:xfrm>
              <a:off x="0" y="0"/>
              <a:ext cx="3895412" cy="2555175"/>
            </a:xfrm>
            <a:custGeom>
              <a:avLst/>
              <a:gdLst/>
              <a:ahLst/>
              <a:cxnLst/>
              <a:rect l="l" t="t" r="r" b="b"/>
              <a:pathLst>
                <a:path w="3895412" h="2555175">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a:solidFill>
                <a:srgbClr val="000000"/>
              </a:solidFill>
            </a:ln>
          </p:spPr>
          <p:txBody>
            <a:bodyPr/>
            <a:lstStyle/>
            <a:p>
              <a:pPr algn="just" defTabSz="457223">
                <a:defRPr/>
              </a:pPr>
              <a:endParaRPr lang="fr-MA" sz="900" dirty="0">
                <a:solidFill>
                  <a:srgbClr val="106585"/>
                </a:solidFill>
                <a:latin typeface="Calibri" panose="020F0502020204030204" pitchFamily="34" charset="0"/>
                <a:cs typeface="Calibri" panose="020F0502020204030204" pitchFamily="34" charset="0"/>
              </a:endParaRPr>
            </a:p>
          </p:txBody>
        </p:sp>
        <p:sp>
          <p:nvSpPr>
            <p:cNvPr id="5" name="TextBox 5"/>
            <p:cNvSpPr txBox="1"/>
            <p:nvPr/>
          </p:nvSpPr>
          <p:spPr>
            <a:xfrm>
              <a:off x="0" y="-47625"/>
              <a:ext cx="812800" cy="860425"/>
            </a:xfrm>
            <a:prstGeom prst="rect">
              <a:avLst/>
            </a:prstGeom>
          </p:spPr>
          <p:txBody>
            <a:bodyPr lIns="25400" tIns="25400" rIns="25400" bIns="25400" rtlCol="0" anchor="ctr"/>
            <a:lstStyle/>
            <a:p>
              <a:pPr algn="just" defTabSz="457223">
                <a:lnSpc>
                  <a:spcPts val="1605"/>
                </a:lnSpc>
                <a:defRPr/>
              </a:pPr>
              <a:endParaRPr sz="900" dirty="0">
                <a:solidFill>
                  <a:srgbClr val="106585"/>
                </a:solidFill>
                <a:latin typeface="Calibri" panose="020F0502020204030204" pitchFamily="34" charset="0"/>
                <a:cs typeface="Calibri" panose="020F0502020204030204" pitchFamily="34" charset="0"/>
              </a:endParaRPr>
            </a:p>
          </p:txBody>
        </p:sp>
      </p:grpSp>
      <p:sp>
        <p:nvSpPr>
          <p:cNvPr id="10" name="TextBox 6">
            <a:extLst>
              <a:ext uri="{FF2B5EF4-FFF2-40B4-BE49-F238E27FC236}">
                <a16:creationId xmlns:a16="http://schemas.microsoft.com/office/drawing/2014/main" id="{501EBCDE-36C0-A82B-4E0F-196E5747F43F}"/>
              </a:ext>
            </a:extLst>
          </p:cNvPr>
          <p:cNvSpPr txBox="1"/>
          <p:nvPr/>
        </p:nvSpPr>
        <p:spPr>
          <a:xfrm>
            <a:off x="2387600" y="654409"/>
            <a:ext cx="7366000" cy="641907"/>
          </a:xfrm>
          <a:prstGeom prst="rect">
            <a:avLst/>
          </a:prstGeom>
        </p:spPr>
        <p:txBody>
          <a:bodyPr wrap="square" lIns="0" tIns="0" rIns="0" bIns="0" rtlCol="0" anchor="t">
            <a:spAutoFit/>
          </a:bodyPr>
          <a:lstStyle/>
          <a:p>
            <a:pPr algn="ctr" defTabSz="609630">
              <a:lnSpc>
                <a:spcPts val="5486"/>
              </a:lnSpc>
              <a:defRPr/>
            </a:pPr>
            <a:r>
              <a:rPr lang="ar-MA" sz="3334" b="1" kern="0" dirty="0">
                <a:solidFill>
                  <a:srgbClr val="106585"/>
                </a:solidFill>
                <a:latin typeface="Calibri" panose="020F0502020204030204" pitchFamily="34" charset="0"/>
                <a:cs typeface="Calibri" panose="020F0502020204030204" pitchFamily="34" charset="0"/>
              </a:rPr>
              <a:t>هيكلة الوحدة الأولى : من نحن؟ </a:t>
            </a:r>
            <a:endParaRPr lang="fr-FR" sz="3334" b="1" kern="0" dirty="0">
              <a:solidFill>
                <a:srgbClr val="106585"/>
              </a:solidFill>
              <a:latin typeface="Calibri" panose="020F0502020204030204" pitchFamily="34" charset="0"/>
              <a:cs typeface="Calibri" panose="020F0502020204030204" pitchFamily="34" charset="0"/>
            </a:endParaRPr>
          </a:p>
        </p:txBody>
      </p:sp>
      <p:sp>
        <p:nvSpPr>
          <p:cNvPr id="89" name="Rectangle : coins arrondis 88">
            <a:extLst>
              <a:ext uri="{FF2B5EF4-FFF2-40B4-BE49-F238E27FC236}">
                <a16:creationId xmlns:a16="http://schemas.microsoft.com/office/drawing/2014/main" id="{F0FF5575-0431-3D64-FB34-538AA6A4AA3C}"/>
              </a:ext>
            </a:extLst>
          </p:cNvPr>
          <p:cNvSpPr/>
          <p:nvPr/>
        </p:nvSpPr>
        <p:spPr>
          <a:xfrm flipH="1">
            <a:off x="1989598" y="1349864"/>
            <a:ext cx="8162004" cy="2123898"/>
          </a:xfrm>
          <a:prstGeom prst="roundRect">
            <a:avLst>
              <a:gd name="adj" fmla="val 4469"/>
            </a:avLst>
          </a:prstGeom>
          <a:solidFill>
            <a:srgbClr val="F9F9F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1">
              <a:defRPr/>
            </a:pPr>
            <a:r>
              <a:rPr lang="ar-MA" sz="2400" b="1" dirty="0">
                <a:solidFill>
                  <a:srgbClr val="215968"/>
                </a:solidFill>
                <a:latin typeface="Calibri" panose="020F0502020204030204" pitchFamily="34" charset="0"/>
                <a:ea typeface="Calibri" panose="020F0502020204030204" pitchFamily="34" charset="0"/>
                <a:cs typeface="Calibri" panose="020F0502020204030204" pitchFamily="34" charset="0"/>
              </a:rPr>
              <a:t>تتقصى هذه الوحدة فكرة الذات الإنسانية، والعقائد والقيم، والصحة الشخصية والجسدية والنفسية والاجتماعية والروحية، كما تتقصى العلاقات الإنسانية بما فيها العائلة، والأصدقاء، والمجتمعات، والحقوق والواجبات وما معنى أن يكون الواحد منا إنساناً.</a:t>
            </a:r>
            <a:r>
              <a:rPr lang="ar-MA" sz="1400" dirty="0"/>
              <a:t>ا</a:t>
            </a:r>
            <a:endParaRPr lang="fr-MA" sz="1350" dirty="0">
              <a:solidFill>
                <a:prstClr val="white"/>
              </a:solidFill>
              <a:latin typeface="Calibri" panose="020F0502020204030204" pitchFamily="34" charset="0"/>
              <a:cs typeface="Calibri" panose="020F0502020204030204" pitchFamily="34" charset="0"/>
            </a:endParaRPr>
          </a:p>
        </p:txBody>
      </p:sp>
      <p:sp>
        <p:nvSpPr>
          <p:cNvPr id="105" name="ZoneTexte 5">
            <a:extLst>
              <a:ext uri="{FF2B5EF4-FFF2-40B4-BE49-F238E27FC236}">
                <a16:creationId xmlns:a16="http://schemas.microsoft.com/office/drawing/2014/main" id="{F69F3BD9-FE3B-2C1C-F3BC-B2590396A56A}"/>
              </a:ext>
            </a:extLst>
          </p:cNvPr>
          <p:cNvSpPr txBox="1"/>
          <p:nvPr/>
        </p:nvSpPr>
        <p:spPr>
          <a:xfrm>
            <a:off x="1447802" y="365553"/>
            <a:ext cx="1752599" cy="338554"/>
          </a:xfrm>
          <a:prstGeom prst="rect">
            <a:avLst/>
          </a:prstGeom>
          <a:noFill/>
        </p:spPr>
        <p:txBody>
          <a:bodyPr wrap="square" rtlCol="0">
            <a:spAutoFit/>
          </a:bodyPr>
          <a:lstStyle/>
          <a:p>
            <a:pPr algn="ctr" defTabSz="457200">
              <a:defRPr/>
            </a:pPr>
            <a:r>
              <a:rPr lang="ar-MA" sz="1600" i="1" dirty="0">
                <a:solidFill>
                  <a:prstClr val="black">
                    <a:lumMod val="50000"/>
                    <a:lumOff val="50000"/>
                  </a:prstClr>
                </a:solidFill>
                <a:latin typeface="Calibri" panose="020F0502020204030204" pitchFamily="34" charset="0"/>
                <a:cs typeface="Calibri" panose="020F0502020204030204" pitchFamily="34" charset="0"/>
              </a:rPr>
              <a:t>خاص بالأستاذ(ة)</a:t>
            </a:r>
            <a:endParaRPr lang="fr-MA" sz="1600" i="1" dirty="0">
              <a:solidFill>
                <a:prstClr val="black">
                  <a:lumMod val="50000"/>
                  <a:lumOff val="50000"/>
                </a:prstClr>
              </a:solidFill>
              <a:latin typeface="Calibri" panose="020F0502020204030204" pitchFamily="34" charset="0"/>
              <a:cs typeface="Calibri" panose="020F0502020204030204" pitchFamily="34" charset="0"/>
            </a:endParaRPr>
          </a:p>
        </p:txBody>
      </p:sp>
      <p:sp>
        <p:nvSpPr>
          <p:cNvPr id="9" name="Rectangle : coins arrondis 8">
            <a:extLst>
              <a:ext uri="{FF2B5EF4-FFF2-40B4-BE49-F238E27FC236}">
                <a16:creationId xmlns:a16="http://schemas.microsoft.com/office/drawing/2014/main" id="{1D0B6236-96DE-986F-E182-4E5BFE2D8D38}"/>
              </a:ext>
            </a:extLst>
          </p:cNvPr>
          <p:cNvSpPr/>
          <p:nvPr/>
        </p:nvSpPr>
        <p:spPr>
          <a:xfrm>
            <a:off x="6187440" y="3632154"/>
            <a:ext cx="3960000" cy="1800000"/>
          </a:xfrm>
          <a:prstGeom prst="roundRect">
            <a:avLst/>
          </a:prstGeom>
          <a:solidFill>
            <a:srgbClr val="FFFFCC"/>
          </a:solidFill>
          <a:ln>
            <a:solidFill>
              <a:schemeClr val="bg1">
                <a:lumMod val="65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rtl="1"/>
            <a:r>
              <a:rPr lang="ar-MA" sz="2400" b="1" dirty="0">
                <a:solidFill>
                  <a:srgbClr val="215968"/>
                </a:solidFill>
                <a:latin typeface="Calibri" panose="020F0502020204030204" pitchFamily="34" charset="0"/>
                <a:ea typeface="Calibri" panose="020F0502020204030204" pitchFamily="34" charset="0"/>
                <a:cs typeface="Calibri" panose="020F0502020204030204" pitchFamily="34" charset="0"/>
              </a:rPr>
              <a:t>الأسبوع 1: مشروعي الشخصي</a:t>
            </a:r>
          </a:p>
          <a:p>
            <a:pPr algn="r" rtl="1"/>
            <a:endParaRPr lang="ar-MA" sz="2400" b="1" dirty="0">
              <a:solidFill>
                <a:srgbClr val="215968"/>
              </a:solidFill>
              <a:latin typeface="Calibri" panose="020F0502020204030204" pitchFamily="34" charset="0"/>
              <a:ea typeface="Calibri" panose="020F0502020204030204" pitchFamily="34" charset="0"/>
              <a:cs typeface="Calibri" panose="020F0502020204030204" pitchFamily="34" charset="0"/>
            </a:endParaRPr>
          </a:p>
          <a:p>
            <a:pPr algn="r" rtl="1"/>
            <a:r>
              <a:rPr lang="ar-MA" sz="2400" b="1" dirty="0">
                <a:solidFill>
                  <a:srgbClr val="215968"/>
                </a:solidFill>
                <a:latin typeface="Calibri" panose="020F0502020204030204" pitchFamily="34" charset="0"/>
                <a:ea typeface="Calibri" panose="020F0502020204030204" pitchFamily="34" charset="0"/>
                <a:cs typeface="Calibri" panose="020F0502020204030204" pitchFamily="34" charset="0"/>
              </a:rPr>
              <a:t>الأسبوع 2: أعبر عن مشاعري</a:t>
            </a:r>
            <a:endParaRPr lang="fr-FR" sz="2400" b="1" dirty="0">
              <a:solidFill>
                <a:srgbClr val="215968"/>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Rectangle : coins arrondis 10">
            <a:extLst>
              <a:ext uri="{FF2B5EF4-FFF2-40B4-BE49-F238E27FC236}">
                <a16:creationId xmlns:a16="http://schemas.microsoft.com/office/drawing/2014/main" id="{369DAE2C-C8AF-CC32-482D-6D14FC5477EC}"/>
              </a:ext>
            </a:extLst>
          </p:cNvPr>
          <p:cNvSpPr/>
          <p:nvPr/>
        </p:nvSpPr>
        <p:spPr>
          <a:xfrm>
            <a:off x="2016936" y="3643415"/>
            <a:ext cx="3960000" cy="1800000"/>
          </a:xfrm>
          <a:prstGeom prst="roundRect">
            <a:avLst/>
          </a:prstGeom>
          <a:solidFill>
            <a:srgbClr val="FFFFCC"/>
          </a:solidFill>
          <a:ln>
            <a:solidFill>
              <a:schemeClr val="bg1">
                <a:lumMod val="65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rtl="1"/>
            <a:r>
              <a:rPr lang="ar-MA" sz="2400" b="1" dirty="0">
                <a:solidFill>
                  <a:srgbClr val="215968"/>
                </a:solidFill>
                <a:latin typeface="Calibri" panose="020F0502020204030204" pitchFamily="34" charset="0"/>
                <a:ea typeface="Calibri" panose="020F0502020204030204" pitchFamily="34" charset="0"/>
                <a:cs typeface="Calibri" panose="020F0502020204030204" pitchFamily="34" charset="0"/>
              </a:rPr>
              <a:t>الأسبوع 3: أحافظ على صحتي</a:t>
            </a:r>
          </a:p>
          <a:p>
            <a:pPr algn="r" rtl="1"/>
            <a:endParaRPr lang="ar-MA" sz="2400" b="1" dirty="0">
              <a:solidFill>
                <a:srgbClr val="215968"/>
              </a:solidFill>
              <a:latin typeface="Calibri" panose="020F0502020204030204" pitchFamily="34" charset="0"/>
              <a:ea typeface="Calibri" panose="020F0502020204030204" pitchFamily="34" charset="0"/>
              <a:cs typeface="Calibri" panose="020F0502020204030204" pitchFamily="34" charset="0"/>
            </a:endParaRPr>
          </a:p>
          <a:p>
            <a:pPr algn="r" rtl="1"/>
            <a:r>
              <a:rPr lang="ar-MA" sz="2400" b="1" dirty="0">
                <a:solidFill>
                  <a:srgbClr val="215968"/>
                </a:solidFill>
                <a:latin typeface="Calibri" panose="020F0502020204030204" pitchFamily="34" charset="0"/>
                <a:ea typeface="Calibri" panose="020F0502020204030204" pitchFamily="34" charset="0"/>
                <a:cs typeface="Calibri" panose="020F0502020204030204" pitchFamily="34" charset="0"/>
              </a:rPr>
              <a:t>الأسبوع 4: عاداتي الصحية</a:t>
            </a:r>
            <a:endParaRPr lang="fr-FR" sz="2400" b="1" dirty="0">
              <a:solidFill>
                <a:srgbClr val="215968"/>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Rectangle : coins arrondis 12">
            <a:extLst>
              <a:ext uri="{FF2B5EF4-FFF2-40B4-BE49-F238E27FC236}">
                <a16:creationId xmlns:a16="http://schemas.microsoft.com/office/drawing/2014/main" id="{20B729B3-64CE-CF68-E4E2-40B8EC45B2D0}"/>
              </a:ext>
            </a:extLst>
          </p:cNvPr>
          <p:cNvSpPr/>
          <p:nvPr/>
        </p:nvSpPr>
        <p:spPr>
          <a:xfrm>
            <a:off x="2001696" y="5516473"/>
            <a:ext cx="8172000" cy="672982"/>
          </a:xfrm>
          <a:prstGeom prst="roundRect">
            <a:avLst/>
          </a:prstGeom>
          <a:solidFill>
            <a:srgbClr val="FFFFCC"/>
          </a:solidFill>
          <a:ln>
            <a:solidFill>
              <a:schemeClr val="bg1">
                <a:lumMod val="65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rtl="1"/>
            <a:r>
              <a:rPr lang="ar-MA" sz="2400" b="1" dirty="0">
                <a:solidFill>
                  <a:srgbClr val="215968"/>
                </a:solidFill>
                <a:latin typeface="Calibri" panose="020F0502020204030204" pitchFamily="34" charset="0"/>
                <a:ea typeface="Calibri" panose="020F0502020204030204" pitchFamily="34" charset="0"/>
                <a:cs typeface="Calibri" panose="020F0502020204030204" pitchFamily="34" charset="0"/>
              </a:rPr>
              <a:t>الأسبوع</a:t>
            </a:r>
            <a:r>
              <a:rPr lang="ar-MA" b="1" dirty="0">
                <a:solidFill>
                  <a:srgbClr val="215968"/>
                </a:solidFill>
              </a:rPr>
              <a:t> </a:t>
            </a:r>
            <a:r>
              <a:rPr lang="fr-MA" sz="2400" b="1" dirty="0">
                <a:solidFill>
                  <a:srgbClr val="215968"/>
                </a:solidFill>
                <a:latin typeface="Calibri" panose="020F0502020204030204" pitchFamily="34" charset="0"/>
                <a:ea typeface="Calibri" panose="020F0502020204030204" pitchFamily="34" charset="0"/>
                <a:cs typeface="Calibri" panose="020F0502020204030204" pitchFamily="34" charset="0"/>
              </a:rPr>
              <a:t>5</a:t>
            </a:r>
            <a:r>
              <a:rPr lang="ar-MA" b="1" dirty="0">
                <a:solidFill>
                  <a:srgbClr val="215968"/>
                </a:solidFill>
              </a:rPr>
              <a:t>: </a:t>
            </a:r>
            <a:r>
              <a:rPr lang="ar-MA" sz="2400" b="1" dirty="0">
                <a:solidFill>
                  <a:srgbClr val="215968"/>
                </a:solidFill>
                <a:latin typeface="Calibri" panose="020F0502020204030204" pitchFamily="34" charset="0"/>
                <a:ea typeface="Calibri" panose="020F0502020204030204" pitchFamily="34" charset="0"/>
                <a:cs typeface="Calibri" panose="020F0502020204030204" pitchFamily="34" charset="0"/>
              </a:rPr>
              <a:t>توليف مراجعة وتقويم الوحدة  </a:t>
            </a:r>
          </a:p>
        </p:txBody>
      </p:sp>
      <p:sp>
        <p:nvSpPr>
          <p:cNvPr id="6" name="Freeform 7">
            <a:extLst>
              <a:ext uri="{FF2B5EF4-FFF2-40B4-BE49-F238E27FC236}">
                <a16:creationId xmlns:a16="http://schemas.microsoft.com/office/drawing/2014/main" id="{3BF5E0CA-CFCC-CB8B-46EB-226CC275A3F3}"/>
              </a:ext>
            </a:extLst>
          </p:cNvPr>
          <p:cNvSpPr/>
          <p:nvPr/>
        </p:nvSpPr>
        <p:spPr>
          <a:xfrm>
            <a:off x="9601202" y="294200"/>
            <a:ext cx="619583" cy="594800"/>
          </a:xfrm>
          <a:custGeom>
            <a:avLst/>
            <a:gdLst/>
            <a:ahLst/>
            <a:cxnLst/>
            <a:rect l="l" t="t" r="r" b="b"/>
            <a:pathLst>
              <a:path w="1239167" h="1189600">
                <a:moveTo>
                  <a:pt x="0" y="0"/>
                </a:moveTo>
                <a:lnTo>
                  <a:pt x="1239167" y="0"/>
                </a:lnTo>
                <a:lnTo>
                  <a:pt x="1239167" y="1189600"/>
                </a:lnTo>
                <a:lnTo>
                  <a:pt x="0" y="11896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pPr algn="just" defTabSz="457223">
              <a:defRPr/>
            </a:pPr>
            <a:endParaRPr lang="fr-MA" sz="900" dirty="0">
              <a:solidFill>
                <a:prstClr val="black"/>
              </a:solidFill>
              <a:latin typeface="Dosis" pitchFamily="2" charset="0"/>
            </a:endParaRPr>
          </a:p>
        </p:txBody>
      </p:sp>
    </p:spTree>
    <p:extLst>
      <p:ext uri="{BB962C8B-B14F-4D97-AF65-F5344CB8AC3E}">
        <p14:creationId xmlns:p14="http://schemas.microsoft.com/office/powerpoint/2010/main" val="6302259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hink-cell data - do not delete" hidden="1">
            <a:extLst>
              <a:ext uri="{FF2B5EF4-FFF2-40B4-BE49-F238E27FC236}">
                <a16:creationId xmlns:a16="http://schemas.microsoft.com/office/drawing/2014/main" id="{8616CE26-0DA5-D986-849B-9EC635F5EE61}"/>
              </a:ext>
            </a:extLst>
          </p:cNvPr>
          <p:cNvGraphicFramePr>
            <a:graphicFrameLocks noChangeAspect="1"/>
          </p:cNvGraphicFramePr>
          <p:nvPr>
            <p:custDataLst>
              <p:tags r:id="rId1"/>
            </p:custDataLst>
          </p:nvPr>
        </p:nvGraphicFramePr>
        <p:xfrm>
          <a:off x="1525060" y="1060"/>
          <a:ext cx="1059" cy="1059"/>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23" name="think-cell data - do not delete" hidden="1">
                        <a:extLst>
                          <a:ext uri="{FF2B5EF4-FFF2-40B4-BE49-F238E27FC236}">
                            <a16:creationId xmlns:a16="http://schemas.microsoft.com/office/drawing/2014/main" id="{8616CE26-0DA5-D986-849B-9EC635F5EE61}"/>
                          </a:ext>
                        </a:extLst>
                      </p:cNvPr>
                      <p:cNvPicPr/>
                      <p:nvPr/>
                    </p:nvPicPr>
                    <p:blipFill>
                      <a:blip r:embed="rId5"/>
                      <a:stretch>
                        <a:fillRect/>
                      </a:stretch>
                    </p:blipFill>
                    <p:spPr>
                      <a:xfrm>
                        <a:off x="1525060" y="1060"/>
                        <a:ext cx="1059" cy="1059"/>
                      </a:xfrm>
                      <a:prstGeom prst="rect">
                        <a:avLst/>
                      </a:prstGeom>
                    </p:spPr>
                  </p:pic>
                </p:oleObj>
              </mc:Fallback>
            </mc:AlternateContent>
          </a:graphicData>
        </a:graphic>
      </p:graphicFrame>
      <p:grpSp>
        <p:nvGrpSpPr>
          <p:cNvPr id="69" name="Group 68">
            <a:extLst>
              <a:ext uri="{FF2B5EF4-FFF2-40B4-BE49-F238E27FC236}">
                <a16:creationId xmlns:a16="http://schemas.microsoft.com/office/drawing/2014/main" id="{40E670AE-8442-A91A-4E68-A846D4C11B9F}"/>
              </a:ext>
            </a:extLst>
          </p:cNvPr>
          <p:cNvGrpSpPr/>
          <p:nvPr/>
        </p:nvGrpSpPr>
        <p:grpSpPr>
          <a:xfrm>
            <a:off x="2101488" y="1763709"/>
            <a:ext cx="8168360" cy="1488696"/>
            <a:chOff x="1122531" y="2532411"/>
            <a:chExt cx="10007925" cy="2534089"/>
          </a:xfrm>
          <a:solidFill>
            <a:srgbClr val="F9F9F9"/>
          </a:solidFill>
        </p:grpSpPr>
        <p:grpSp>
          <p:nvGrpSpPr>
            <p:cNvPr id="70" name="Group 69">
              <a:extLst>
                <a:ext uri="{FF2B5EF4-FFF2-40B4-BE49-F238E27FC236}">
                  <a16:creationId xmlns:a16="http://schemas.microsoft.com/office/drawing/2014/main" id="{43199195-194D-9EA6-25C7-517C638A0D73}"/>
                </a:ext>
              </a:extLst>
            </p:cNvPr>
            <p:cNvGrpSpPr/>
            <p:nvPr/>
          </p:nvGrpSpPr>
          <p:grpSpPr>
            <a:xfrm flipH="1">
              <a:off x="1122531" y="2532411"/>
              <a:ext cx="10007925" cy="1053661"/>
              <a:chOff x="1501338" y="2779022"/>
              <a:chExt cx="10007925" cy="1053661"/>
            </a:xfrm>
            <a:grpFill/>
          </p:grpSpPr>
          <p:cxnSp>
            <p:nvCxnSpPr>
              <p:cNvPr id="72" name="Straight Connector 71">
                <a:extLst>
                  <a:ext uri="{FF2B5EF4-FFF2-40B4-BE49-F238E27FC236}">
                    <a16:creationId xmlns:a16="http://schemas.microsoft.com/office/drawing/2014/main" id="{DF0D123F-4199-6369-46D8-2A10AB2F0769}"/>
                  </a:ext>
                </a:extLst>
              </p:cNvPr>
              <p:cNvCxnSpPr>
                <a:cxnSpLocks/>
              </p:cNvCxnSpPr>
              <p:nvPr/>
            </p:nvCxnSpPr>
            <p:spPr>
              <a:xfrm>
                <a:off x="1501338" y="2779923"/>
                <a:ext cx="0" cy="1051857"/>
              </a:xfrm>
              <a:prstGeom prst="line">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03F10168-FE21-9546-2F05-2284181DF142}"/>
                  </a:ext>
                </a:extLst>
              </p:cNvPr>
              <p:cNvSpPr/>
              <p:nvPr/>
            </p:nvSpPr>
            <p:spPr>
              <a:xfrm>
                <a:off x="1545459" y="2779022"/>
                <a:ext cx="9963804" cy="10536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a:pPr>
                <a:endParaRPr lang="fr-MA" sz="1000" dirty="0">
                  <a:solidFill>
                    <a:prstClr val="white"/>
                  </a:solidFill>
                  <a:latin typeface="Calibri" panose="020F0502020204030204" pitchFamily="34" charset="0"/>
                  <a:cs typeface="Calibri" panose="020F0502020204030204" pitchFamily="34" charset="0"/>
                </a:endParaRPr>
              </a:p>
            </p:txBody>
          </p:sp>
          <p:grpSp>
            <p:nvGrpSpPr>
              <p:cNvPr id="74" name="Group 73">
                <a:extLst>
                  <a:ext uri="{FF2B5EF4-FFF2-40B4-BE49-F238E27FC236}">
                    <a16:creationId xmlns:a16="http://schemas.microsoft.com/office/drawing/2014/main" id="{C9DE5FF0-7EF5-AEC6-80DE-F7F0070BADE4}"/>
                  </a:ext>
                </a:extLst>
              </p:cNvPr>
              <p:cNvGrpSpPr/>
              <p:nvPr/>
            </p:nvGrpSpPr>
            <p:grpSpPr>
              <a:xfrm>
                <a:off x="1795627" y="2931063"/>
                <a:ext cx="2270231" cy="735183"/>
                <a:chOff x="1408385" y="2267648"/>
                <a:chExt cx="2270231" cy="1474035"/>
              </a:xfrm>
              <a:grpFill/>
            </p:grpSpPr>
            <p:sp>
              <p:nvSpPr>
                <p:cNvPr id="75" name="Rectangle 74">
                  <a:extLst>
                    <a:ext uri="{FF2B5EF4-FFF2-40B4-BE49-F238E27FC236}">
                      <a16:creationId xmlns:a16="http://schemas.microsoft.com/office/drawing/2014/main" id="{0132725B-F1D1-71C0-1259-DF80D6881BFC}"/>
                    </a:ext>
                  </a:extLst>
                </p:cNvPr>
                <p:cNvSpPr/>
                <p:nvPr/>
              </p:nvSpPr>
              <p:spPr>
                <a:xfrm>
                  <a:off x="1408385" y="2291255"/>
                  <a:ext cx="2270231" cy="1450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a:pPr>
                  <a:endParaRPr lang="fr-MA" sz="1000" dirty="0">
                    <a:solidFill>
                      <a:prstClr val="white"/>
                    </a:solidFill>
                    <a:latin typeface="Calibri" panose="020F0502020204030204" pitchFamily="34" charset="0"/>
                    <a:cs typeface="Calibri" panose="020F0502020204030204" pitchFamily="34" charset="0"/>
                  </a:endParaRPr>
                </a:p>
              </p:txBody>
            </p:sp>
            <p:sp>
              <p:nvSpPr>
                <p:cNvPr id="76" name="TextBox 75">
                  <a:extLst>
                    <a:ext uri="{FF2B5EF4-FFF2-40B4-BE49-F238E27FC236}">
                      <a16:creationId xmlns:a16="http://schemas.microsoft.com/office/drawing/2014/main" id="{3AEEA807-7257-8C76-C95D-F7CDB589389A}"/>
                    </a:ext>
                  </a:extLst>
                </p:cNvPr>
                <p:cNvSpPr txBox="1"/>
                <p:nvPr/>
              </p:nvSpPr>
              <p:spPr>
                <a:xfrm>
                  <a:off x="1592312" y="2267648"/>
                  <a:ext cx="1902376" cy="1365550"/>
                </a:xfrm>
                <a:prstGeom prst="rect">
                  <a:avLst/>
                </a:prstGeom>
                <a:grpFill/>
              </p:spPr>
              <p:txBody>
                <a:bodyPr wrap="square" rtlCol="0">
                  <a:spAutoFit/>
                </a:bodyPr>
                <a:lstStyle/>
                <a:p>
                  <a:pPr algn="ctr" defTabSz="457200">
                    <a:defRPr/>
                  </a:pPr>
                  <a:r>
                    <a:rPr lang="ar-MA" sz="2000" b="1" kern="0" dirty="0">
                      <a:solidFill>
                        <a:srgbClr val="106585"/>
                      </a:solidFill>
                      <a:latin typeface="Calibri" panose="020F0502020204030204" pitchFamily="34" charset="0"/>
                      <a:cs typeface="Calibri" panose="020F0502020204030204" pitchFamily="34" charset="0"/>
                    </a:rPr>
                    <a:t>الاستراتيجيات</a:t>
                  </a:r>
                  <a:endParaRPr lang="fr-MA" sz="2000" b="1" kern="0" dirty="0">
                    <a:solidFill>
                      <a:srgbClr val="106585"/>
                    </a:solidFill>
                    <a:latin typeface="Calibri" panose="020F0502020204030204" pitchFamily="34" charset="0"/>
                    <a:cs typeface="Calibri" panose="020F0502020204030204" pitchFamily="34" charset="0"/>
                  </a:endParaRPr>
                </a:p>
              </p:txBody>
            </p:sp>
          </p:grpSp>
        </p:grpSp>
        <p:sp>
          <p:nvSpPr>
            <p:cNvPr id="71" name="TextBox 70">
              <a:extLst>
                <a:ext uri="{FF2B5EF4-FFF2-40B4-BE49-F238E27FC236}">
                  <a16:creationId xmlns:a16="http://schemas.microsoft.com/office/drawing/2014/main" id="{D35D015C-E3FC-1541-95E5-15608CB8150F}"/>
                </a:ext>
              </a:extLst>
            </p:cNvPr>
            <p:cNvSpPr txBox="1"/>
            <p:nvPr/>
          </p:nvSpPr>
          <p:spPr>
            <a:xfrm>
              <a:off x="1135119" y="4480819"/>
              <a:ext cx="5119758" cy="585681"/>
            </a:xfrm>
            <a:prstGeom prst="rect">
              <a:avLst/>
            </a:prstGeom>
            <a:grpFill/>
          </p:spPr>
          <p:txBody>
            <a:bodyPr wrap="square">
              <a:spAutoFit/>
            </a:bodyPr>
            <a:lstStyle/>
            <a:p>
              <a:pPr marL="214313" indent="-214313" algn="r" defTabSz="685800" rtl="1">
                <a:lnSpc>
                  <a:spcPct val="107000"/>
                </a:lnSpc>
                <a:spcAft>
                  <a:spcPts val="600"/>
                </a:spcAft>
                <a:buFont typeface="Arial" panose="020B0604020202020204" pitchFamily="34" charset="0"/>
                <a:buChar char="•"/>
                <a:defRPr/>
              </a:pPr>
              <a:r>
                <a:rPr lang="ar-SA" sz="1600" b="1" dirty="0">
                  <a:solidFill>
                    <a:prstClr val="black"/>
                  </a:solidFill>
                  <a:latin typeface="Calibri" panose="020F0502020204030204" pitchFamily="34" charset="0"/>
                  <a:cs typeface="Calibri" panose="020F0502020204030204" pitchFamily="34" charset="0"/>
                </a:rPr>
                <a:t>استخراج معلومات صريحة (الشخصيات، المكان)</a:t>
              </a:r>
              <a:endParaRPr lang="ar-MA" sz="1600" b="1" dirty="0">
                <a:solidFill>
                  <a:prstClr val="black"/>
                </a:solidFill>
                <a:latin typeface="Calibri" panose="020F0502020204030204" pitchFamily="34" charset="0"/>
                <a:cs typeface="Calibri" panose="020F0502020204030204" pitchFamily="34" charset="0"/>
              </a:endParaRPr>
            </a:p>
          </p:txBody>
        </p:sp>
      </p:grpSp>
      <p:sp>
        <p:nvSpPr>
          <p:cNvPr id="2" name="Freeform 2"/>
          <p:cNvSpPr/>
          <p:nvPr/>
        </p:nvSpPr>
        <p:spPr>
          <a:xfrm>
            <a:off x="0" y="0"/>
            <a:ext cx="12191999"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6"/>
            <a:stretch>
              <a:fillRect t="-5555" b="-5555"/>
            </a:stretch>
          </a:blipFill>
        </p:spPr>
        <p:txBody>
          <a:bodyPr/>
          <a:lstStyle/>
          <a:p>
            <a:pPr algn="just" defTabSz="457223">
              <a:defRPr/>
            </a:pPr>
            <a:endParaRPr lang="fr-MA" sz="900" dirty="0">
              <a:solidFill>
                <a:prstClr val="black"/>
              </a:solidFill>
              <a:latin typeface="Dosis" pitchFamily="2" charset="0"/>
            </a:endParaRPr>
          </a:p>
        </p:txBody>
      </p:sp>
      <p:grpSp>
        <p:nvGrpSpPr>
          <p:cNvPr id="3" name="Group 3"/>
          <p:cNvGrpSpPr/>
          <p:nvPr/>
        </p:nvGrpSpPr>
        <p:grpSpPr>
          <a:xfrm>
            <a:off x="1778000" y="632294"/>
            <a:ext cx="8636000" cy="5700550"/>
            <a:chOff x="0" y="-47625"/>
            <a:chExt cx="3895412" cy="2602800"/>
          </a:xfrm>
        </p:grpSpPr>
        <p:sp>
          <p:nvSpPr>
            <p:cNvPr id="4" name="Freeform 4"/>
            <p:cNvSpPr/>
            <p:nvPr/>
          </p:nvSpPr>
          <p:spPr>
            <a:xfrm>
              <a:off x="0" y="0"/>
              <a:ext cx="3895412" cy="2555175"/>
            </a:xfrm>
            <a:custGeom>
              <a:avLst/>
              <a:gdLst/>
              <a:ahLst/>
              <a:cxnLst/>
              <a:rect l="l" t="t" r="r" b="b"/>
              <a:pathLst>
                <a:path w="3895412" h="2555175">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a:solidFill>
                <a:srgbClr val="000000"/>
              </a:solidFill>
            </a:ln>
          </p:spPr>
          <p:txBody>
            <a:bodyPr/>
            <a:lstStyle/>
            <a:p>
              <a:pPr algn="just" defTabSz="457223">
                <a:defRPr/>
              </a:pPr>
              <a:endParaRPr lang="fr-MA" sz="900" dirty="0">
                <a:solidFill>
                  <a:srgbClr val="106585"/>
                </a:solidFill>
                <a:latin typeface="Calibri" panose="020F0502020204030204" pitchFamily="34" charset="0"/>
                <a:cs typeface="Calibri" panose="020F0502020204030204" pitchFamily="34" charset="0"/>
              </a:endParaRPr>
            </a:p>
          </p:txBody>
        </p:sp>
        <p:sp>
          <p:nvSpPr>
            <p:cNvPr id="5" name="TextBox 5"/>
            <p:cNvSpPr txBox="1"/>
            <p:nvPr/>
          </p:nvSpPr>
          <p:spPr>
            <a:xfrm>
              <a:off x="0" y="-47625"/>
              <a:ext cx="812800" cy="860425"/>
            </a:xfrm>
            <a:prstGeom prst="rect">
              <a:avLst/>
            </a:prstGeom>
          </p:spPr>
          <p:txBody>
            <a:bodyPr lIns="25400" tIns="25400" rIns="25400" bIns="25400" rtlCol="0" anchor="ctr"/>
            <a:lstStyle/>
            <a:p>
              <a:pPr algn="just" defTabSz="457223">
                <a:lnSpc>
                  <a:spcPts val="1605"/>
                </a:lnSpc>
                <a:defRPr/>
              </a:pPr>
              <a:endParaRPr sz="900" dirty="0">
                <a:solidFill>
                  <a:srgbClr val="106585"/>
                </a:solidFill>
                <a:latin typeface="Calibri" panose="020F0502020204030204" pitchFamily="34" charset="0"/>
                <a:cs typeface="Calibri" panose="020F0502020204030204" pitchFamily="34" charset="0"/>
              </a:endParaRPr>
            </a:p>
          </p:txBody>
        </p:sp>
      </p:grpSp>
      <p:sp>
        <p:nvSpPr>
          <p:cNvPr id="7" name="Freeform 7"/>
          <p:cNvSpPr/>
          <p:nvPr/>
        </p:nvSpPr>
        <p:spPr>
          <a:xfrm>
            <a:off x="9601202" y="294200"/>
            <a:ext cx="619583" cy="594800"/>
          </a:xfrm>
          <a:custGeom>
            <a:avLst/>
            <a:gdLst/>
            <a:ahLst/>
            <a:cxnLst/>
            <a:rect l="l" t="t" r="r" b="b"/>
            <a:pathLst>
              <a:path w="1239167" h="1189600">
                <a:moveTo>
                  <a:pt x="0" y="0"/>
                </a:moveTo>
                <a:lnTo>
                  <a:pt x="1239167" y="0"/>
                </a:lnTo>
                <a:lnTo>
                  <a:pt x="1239167" y="1189600"/>
                </a:lnTo>
                <a:lnTo>
                  <a:pt x="0" y="11896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pPr algn="just" defTabSz="457223">
              <a:defRPr/>
            </a:pPr>
            <a:endParaRPr lang="fr-MA" sz="900" dirty="0">
              <a:solidFill>
                <a:prstClr val="black"/>
              </a:solidFill>
              <a:latin typeface="Dosis" pitchFamily="2" charset="0"/>
            </a:endParaRPr>
          </a:p>
        </p:txBody>
      </p:sp>
      <p:sp>
        <p:nvSpPr>
          <p:cNvPr id="10" name="TextBox 6">
            <a:extLst>
              <a:ext uri="{FF2B5EF4-FFF2-40B4-BE49-F238E27FC236}">
                <a16:creationId xmlns:a16="http://schemas.microsoft.com/office/drawing/2014/main" id="{501EBCDE-36C0-A82B-4E0F-196E5747F43F}"/>
              </a:ext>
            </a:extLst>
          </p:cNvPr>
          <p:cNvSpPr txBox="1"/>
          <p:nvPr/>
        </p:nvSpPr>
        <p:spPr>
          <a:xfrm>
            <a:off x="2387600" y="654409"/>
            <a:ext cx="7366000" cy="641907"/>
          </a:xfrm>
          <a:prstGeom prst="rect">
            <a:avLst/>
          </a:prstGeom>
        </p:spPr>
        <p:txBody>
          <a:bodyPr wrap="square" lIns="0" tIns="0" rIns="0" bIns="0" rtlCol="0" anchor="t">
            <a:spAutoFit/>
          </a:bodyPr>
          <a:lstStyle/>
          <a:p>
            <a:pPr algn="ctr" defTabSz="609630">
              <a:lnSpc>
                <a:spcPts val="5486"/>
              </a:lnSpc>
              <a:defRPr/>
            </a:pPr>
            <a:r>
              <a:rPr lang="ar-MA" sz="3334" b="1" kern="0" dirty="0">
                <a:solidFill>
                  <a:srgbClr val="106585"/>
                </a:solidFill>
                <a:latin typeface="Calibri" panose="020F0502020204030204" pitchFamily="34" charset="0"/>
                <a:cs typeface="Calibri" panose="020F0502020204030204" pitchFamily="34" charset="0"/>
              </a:rPr>
              <a:t>مضامين الوحدة الأولى : من نحن؟ </a:t>
            </a:r>
            <a:endParaRPr lang="fr-FR" sz="3334" b="1" kern="0" dirty="0">
              <a:solidFill>
                <a:srgbClr val="106585"/>
              </a:solidFill>
              <a:latin typeface="Calibri" panose="020F0502020204030204" pitchFamily="34" charset="0"/>
              <a:cs typeface="Calibri" panose="020F0502020204030204" pitchFamily="34" charset="0"/>
            </a:endParaRPr>
          </a:p>
        </p:txBody>
      </p:sp>
      <p:sp>
        <p:nvSpPr>
          <p:cNvPr id="85" name="TextBox 84">
            <a:extLst>
              <a:ext uri="{FF2B5EF4-FFF2-40B4-BE49-F238E27FC236}">
                <a16:creationId xmlns:a16="http://schemas.microsoft.com/office/drawing/2014/main" id="{9F05DB6D-2633-F0B9-7520-B9E8E503C9CC}"/>
              </a:ext>
            </a:extLst>
          </p:cNvPr>
          <p:cNvSpPr txBox="1"/>
          <p:nvPr/>
        </p:nvSpPr>
        <p:spPr>
          <a:xfrm>
            <a:off x="1962156" y="4720977"/>
            <a:ext cx="8208000" cy="1328023"/>
          </a:xfrm>
          <a:prstGeom prst="roundRect">
            <a:avLst/>
          </a:prstGeom>
          <a:solidFill>
            <a:srgbClr val="F9F9F9"/>
          </a:solidFill>
          <a:ln>
            <a:solidFill>
              <a:schemeClr val="bg1">
                <a:lumMod val="50000"/>
              </a:schemeClr>
            </a:solidFill>
          </a:ln>
        </p:spPr>
        <p:txBody>
          <a:bodyPr wrap="square">
            <a:spAutoFit/>
          </a:bodyPr>
          <a:lstStyle/>
          <a:p>
            <a:pPr algn="r" defTabSz="685800" rtl="1">
              <a:defRPr/>
            </a:pPr>
            <a:r>
              <a:rPr lang="fr-MA" sz="2400" b="1"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ar-MA" sz="2400" b="1" kern="0" dirty="0">
                <a:solidFill>
                  <a:srgbClr val="106585"/>
                </a:solidFill>
                <a:latin typeface="Calibri" panose="020F0502020204030204" pitchFamily="34" charset="0"/>
                <a:cs typeface="Calibri" panose="020F0502020204030204" pitchFamily="34" charset="0"/>
              </a:rPr>
              <a:t>الاستراتيجيات</a:t>
            </a:r>
            <a:r>
              <a:rPr lang="fr-MA" sz="2400" b="1"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ar-MA" sz="2400" b="1"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ar-MA" sz="2400" b="1" dirty="0">
                <a:solidFill>
                  <a:prstClr val="black"/>
                </a:solidFill>
                <a:latin typeface="Calibri" panose="020F0502020204030204" pitchFamily="34" charset="0"/>
                <a:cs typeface="Calibri" panose="020F0502020204030204" pitchFamily="34" charset="0"/>
              </a:rPr>
              <a:t>استراتيجية</a:t>
            </a:r>
            <a:r>
              <a:rPr lang="ar-AE" sz="2400" b="1" dirty="0">
                <a:solidFill>
                  <a:prstClr val="black"/>
                </a:solidFill>
                <a:latin typeface="Calibri" panose="020F0502020204030204" pitchFamily="34" charset="0"/>
                <a:cs typeface="Calibri" panose="020F0502020204030204" pitchFamily="34" charset="0"/>
              </a:rPr>
              <a:t> مفاتيح</a:t>
            </a:r>
            <a:r>
              <a:rPr lang="ar-MA" sz="2400" b="1" dirty="0">
                <a:solidFill>
                  <a:prstClr val="black"/>
                </a:solidFill>
                <a:latin typeface="Calibri" panose="020F0502020204030204" pitchFamily="34" charset="0"/>
                <a:cs typeface="Calibri" panose="020F0502020204030204" pitchFamily="34" charset="0"/>
              </a:rPr>
              <a:t> السياق- استراتيجية التوقع- استراتيجية القراءة المسحية - استراتيجية الأفكار الأساسية- استراتيجية أخذ النقط- استراتيجية التلخيص</a:t>
            </a:r>
          </a:p>
        </p:txBody>
      </p:sp>
      <p:sp>
        <p:nvSpPr>
          <p:cNvPr id="105" name="ZoneTexte 5">
            <a:extLst>
              <a:ext uri="{FF2B5EF4-FFF2-40B4-BE49-F238E27FC236}">
                <a16:creationId xmlns:a16="http://schemas.microsoft.com/office/drawing/2014/main" id="{F69F3BD9-FE3B-2C1C-F3BC-B2590396A56A}"/>
              </a:ext>
            </a:extLst>
          </p:cNvPr>
          <p:cNvSpPr txBox="1"/>
          <p:nvPr/>
        </p:nvSpPr>
        <p:spPr>
          <a:xfrm>
            <a:off x="1447802" y="365553"/>
            <a:ext cx="1752599" cy="338554"/>
          </a:xfrm>
          <a:prstGeom prst="rect">
            <a:avLst/>
          </a:prstGeom>
          <a:noFill/>
        </p:spPr>
        <p:txBody>
          <a:bodyPr wrap="square" rtlCol="0">
            <a:spAutoFit/>
          </a:bodyPr>
          <a:lstStyle/>
          <a:p>
            <a:pPr algn="ctr" defTabSz="457200">
              <a:defRPr/>
            </a:pPr>
            <a:r>
              <a:rPr lang="ar-MA" sz="1600" i="1" dirty="0">
                <a:solidFill>
                  <a:prstClr val="black">
                    <a:lumMod val="50000"/>
                    <a:lumOff val="50000"/>
                  </a:prstClr>
                </a:solidFill>
                <a:latin typeface="Calibri" panose="020F0502020204030204" pitchFamily="34" charset="0"/>
                <a:cs typeface="Calibri" panose="020F0502020204030204" pitchFamily="34" charset="0"/>
              </a:rPr>
              <a:t>خاص بالأستاذ(ة)</a:t>
            </a:r>
            <a:endParaRPr lang="fr-MA" sz="1600" i="1" dirty="0">
              <a:solidFill>
                <a:prstClr val="black">
                  <a:lumMod val="50000"/>
                  <a:lumOff val="50000"/>
                </a:prstClr>
              </a:solidFill>
              <a:latin typeface="Calibri" panose="020F0502020204030204" pitchFamily="34" charset="0"/>
              <a:cs typeface="Calibri" panose="020F0502020204030204" pitchFamily="34" charset="0"/>
            </a:endParaRPr>
          </a:p>
        </p:txBody>
      </p:sp>
      <p:sp>
        <p:nvSpPr>
          <p:cNvPr id="15" name="TextBox 33">
            <a:extLst>
              <a:ext uri="{FF2B5EF4-FFF2-40B4-BE49-F238E27FC236}">
                <a16:creationId xmlns:a16="http://schemas.microsoft.com/office/drawing/2014/main" id="{9CBD5172-5728-0EF4-E00B-BD0EA2A48E6D}"/>
              </a:ext>
            </a:extLst>
          </p:cNvPr>
          <p:cNvSpPr txBox="1"/>
          <p:nvPr/>
        </p:nvSpPr>
        <p:spPr>
          <a:xfrm>
            <a:off x="1958739" y="2787583"/>
            <a:ext cx="8208000" cy="510778"/>
          </a:xfrm>
          <a:prstGeom prst="roundRect">
            <a:avLst/>
          </a:prstGeom>
          <a:solidFill>
            <a:srgbClr val="F9F9F9"/>
          </a:solidFill>
          <a:ln>
            <a:solidFill>
              <a:schemeClr val="bg1">
                <a:lumMod val="50000"/>
              </a:schemeClr>
            </a:solidFill>
          </a:ln>
        </p:spPr>
        <p:txBody>
          <a:bodyPr wrap="square">
            <a:spAutoFit/>
          </a:bodyPr>
          <a:lstStyle/>
          <a:p>
            <a:pPr algn="r" defTabSz="685800" rtl="1">
              <a:defRPr/>
            </a:pPr>
            <a:r>
              <a:rPr lang="fr-MA" sz="2400" b="1"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ar-MA" sz="2400" b="1" kern="0" dirty="0">
                <a:solidFill>
                  <a:srgbClr val="106585"/>
                </a:solidFill>
                <a:latin typeface="Calibri" panose="020F0502020204030204" pitchFamily="34" charset="0"/>
                <a:cs typeface="Calibri" panose="020F0502020204030204" pitchFamily="34" charset="0"/>
              </a:rPr>
              <a:t>الأساليب: </a:t>
            </a:r>
            <a:r>
              <a:rPr lang="ar-MA" sz="2400" b="1" dirty="0">
                <a:solidFill>
                  <a:prstClr val="black"/>
                </a:solidFill>
                <a:latin typeface="Calibri" panose="020F0502020204030204" pitchFamily="34" charset="0"/>
                <a:ea typeface="Calibri" panose="020F0502020204030204" pitchFamily="34" charset="0"/>
                <a:cs typeface="Calibri" panose="020F0502020204030204" pitchFamily="34" charset="0"/>
              </a:rPr>
              <a:t>أساليب التعبير </a:t>
            </a:r>
            <a:r>
              <a:rPr lang="ar-SA" sz="2400" b="1" dirty="0">
                <a:solidFill>
                  <a:prstClr val="black"/>
                </a:solidFill>
                <a:latin typeface="Calibri" panose="020F0502020204030204" pitchFamily="34" charset="0"/>
                <a:ea typeface="Calibri" panose="020F0502020204030204" pitchFamily="34" charset="0"/>
                <a:cs typeface="Calibri" panose="020F0502020204030204" pitchFamily="34" charset="0"/>
              </a:rPr>
              <a:t>عن </a:t>
            </a:r>
            <a:r>
              <a:rPr lang="ar-MA" sz="2400" b="1" dirty="0">
                <a:solidFill>
                  <a:prstClr val="black"/>
                </a:solidFill>
                <a:latin typeface="Calibri" panose="020F0502020204030204" pitchFamily="34" charset="0"/>
                <a:ea typeface="Calibri" panose="020F0502020204030204" pitchFamily="34" charset="0"/>
                <a:cs typeface="Calibri" panose="020F0502020204030204" pitchFamily="34" charset="0"/>
              </a:rPr>
              <a:t>الرأي - أساليب الحجاج وصيغه</a:t>
            </a:r>
            <a:endParaRPr lang="fr-MA" sz="2400" b="1" kern="0" dirty="0">
              <a:solidFill>
                <a:srgbClr val="106585"/>
              </a:solidFill>
              <a:latin typeface="Calibri" panose="020F0502020204030204" pitchFamily="34" charset="0"/>
              <a:cs typeface="Calibri" panose="020F0502020204030204" pitchFamily="34" charset="0"/>
            </a:endParaRPr>
          </a:p>
        </p:txBody>
      </p:sp>
      <p:sp>
        <p:nvSpPr>
          <p:cNvPr id="16" name="TextBox 39">
            <a:extLst>
              <a:ext uri="{FF2B5EF4-FFF2-40B4-BE49-F238E27FC236}">
                <a16:creationId xmlns:a16="http://schemas.microsoft.com/office/drawing/2014/main" id="{31AFF5FA-9C99-6069-E25B-3CC967783541}"/>
              </a:ext>
            </a:extLst>
          </p:cNvPr>
          <p:cNvSpPr txBox="1"/>
          <p:nvPr/>
        </p:nvSpPr>
        <p:spPr>
          <a:xfrm>
            <a:off x="1973174" y="3610658"/>
            <a:ext cx="8172000" cy="919401"/>
          </a:xfrm>
          <a:prstGeom prst="roundRect">
            <a:avLst/>
          </a:prstGeom>
          <a:solidFill>
            <a:srgbClr val="F9F9F9"/>
          </a:solidFill>
          <a:ln>
            <a:solidFill>
              <a:schemeClr val="bg1">
                <a:lumMod val="50000"/>
              </a:schemeClr>
            </a:solidFill>
          </a:ln>
        </p:spPr>
        <p:txBody>
          <a:bodyPr wrap="square">
            <a:spAutoFit/>
          </a:bodyPr>
          <a:lstStyle/>
          <a:p>
            <a:pPr algn="r" defTabSz="685800" rtl="1">
              <a:defRPr/>
            </a:pPr>
            <a:r>
              <a:rPr lang="ar-MA" sz="2400" b="1" kern="0" dirty="0">
                <a:solidFill>
                  <a:srgbClr val="106585"/>
                </a:solidFill>
                <a:latin typeface="Calibri" panose="020F0502020204030204" pitchFamily="34" charset="0"/>
                <a:cs typeface="Calibri" panose="020F0502020204030204" pitchFamily="34" charset="0"/>
              </a:rPr>
              <a:t> البنيات اللغوية</a:t>
            </a:r>
            <a:r>
              <a:rPr lang="fr-MA" sz="2400" b="1"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ar-MA" sz="2400" b="1"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ar-MA" sz="2400" b="1" dirty="0">
                <a:solidFill>
                  <a:prstClr val="black"/>
                </a:solidFill>
                <a:latin typeface="Calibri" panose="020F0502020204030204" pitchFamily="34" charset="0"/>
                <a:cs typeface="Calibri" panose="020F0502020204030204" pitchFamily="34" charset="0"/>
              </a:rPr>
              <a:t>الميزان الصرفي/ اسم التفضيل</a:t>
            </a:r>
          </a:p>
          <a:p>
            <a:pPr algn="r" defTabSz="685800" rtl="1">
              <a:defRPr/>
            </a:pPr>
            <a:r>
              <a:rPr lang="ar-MA" sz="2400" b="1" dirty="0">
                <a:solidFill>
                  <a:prstClr val="black"/>
                </a:solidFill>
                <a:latin typeface="Calibri" panose="020F0502020204030204" pitchFamily="34" charset="0"/>
                <a:cs typeface="Calibri" panose="020F0502020204030204" pitchFamily="34" charset="0"/>
              </a:rPr>
              <a:t>                              الحال </a:t>
            </a:r>
            <a:r>
              <a:rPr lang="ar-MA" sz="2400" b="1" dirty="0">
                <a:solidFill>
                  <a:prstClr val="black"/>
                </a:solidFill>
                <a:latin typeface="Calibri" panose="020F0502020204030204" pitchFamily="34" charset="0"/>
                <a:ea typeface="Calibri" panose="020F0502020204030204" pitchFamily="34" charset="0"/>
                <a:cs typeface="Sakkal Majalla" panose="02000000000000000000" pitchFamily="2" charset="-78"/>
              </a:rPr>
              <a:t>/ </a:t>
            </a:r>
            <a:r>
              <a:rPr lang="ar-MA" sz="2400" b="1" dirty="0">
                <a:solidFill>
                  <a:prstClr val="black"/>
                </a:solidFill>
                <a:latin typeface="Calibri" panose="020F0502020204030204" pitchFamily="34" charset="0"/>
                <a:cs typeface="Calibri" panose="020F0502020204030204" pitchFamily="34" charset="0"/>
              </a:rPr>
              <a:t>نصب الفعل المضارع والجملة المؤولة </a:t>
            </a:r>
            <a:endParaRPr lang="fr-MA" sz="2400" b="1" dirty="0">
              <a:solidFill>
                <a:prstClr val="black"/>
              </a:solidFill>
              <a:latin typeface="Calibri" panose="020F0502020204030204" pitchFamily="34" charset="0"/>
              <a:cs typeface="Calibri" panose="020F0502020204030204" pitchFamily="34" charset="0"/>
            </a:endParaRPr>
          </a:p>
        </p:txBody>
      </p:sp>
      <p:sp>
        <p:nvSpPr>
          <p:cNvPr id="14" name="TextBox 23">
            <a:extLst>
              <a:ext uri="{FF2B5EF4-FFF2-40B4-BE49-F238E27FC236}">
                <a16:creationId xmlns:a16="http://schemas.microsoft.com/office/drawing/2014/main" id="{F4A971A8-0075-B0B2-941B-BF3072FD234F}"/>
              </a:ext>
            </a:extLst>
          </p:cNvPr>
          <p:cNvSpPr txBox="1"/>
          <p:nvPr/>
        </p:nvSpPr>
        <p:spPr>
          <a:xfrm>
            <a:off x="1973382" y="1356134"/>
            <a:ext cx="8208000" cy="919401"/>
          </a:xfrm>
          <a:prstGeom prst="roundRect">
            <a:avLst/>
          </a:prstGeom>
          <a:solidFill>
            <a:srgbClr val="F9F9F9"/>
          </a:solidFill>
          <a:ln>
            <a:solidFill>
              <a:schemeClr val="bg1">
                <a:lumMod val="50000"/>
              </a:schemeClr>
            </a:solidFill>
          </a:ln>
        </p:spPr>
        <p:txBody>
          <a:bodyPr wrap="square">
            <a:spAutoFit/>
          </a:bodyPr>
          <a:lstStyle/>
          <a:p>
            <a:pPr algn="r" defTabSz="685800" rtl="1">
              <a:defRPr/>
            </a:pPr>
            <a:r>
              <a:rPr lang="ar-MA" sz="2400" b="1" kern="0" dirty="0">
                <a:solidFill>
                  <a:srgbClr val="106585"/>
                </a:solidFill>
                <a:latin typeface="Calibri" panose="020F0502020204030204" pitchFamily="34" charset="0"/>
                <a:cs typeface="Calibri" panose="020F0502020204030204" pitchFamily="34" charset="0"/>
              </a:rPr>
              <a:t>المعجم:</a:t>
            </a:r>
            <a:r>
              <a:rPr lang="fr-MA" sz="2400" b="1" dirty="0">
                <a:solidFill>
                  <a:srgbClr val="44546A"/>
                </a:solidFill>
                <a:latin typeface="Calibri" panose="020F0502020204030204" pitchFamily="34" charset="0"/>
                <a:ea typeface="Calibri" panose="020F0502020204030204" pitchFamily="34" charset="0"/>
                <a:cs typeface="Calibri" panose="020F0502020204030204" pitchFamily="34" charset="0"/>
              </a:rPr>
              <a:t>   </a:t>
            </a:r>
            <a:r>
              <a:rPr lang="ar-MA" sz="2400" b="1" dirty="0">
                <a:solidFill>
                  <a:prstClr val="black"/>
                </a:solidFill>
                <a:latin typeface="Calibri" panose="020F0502020204030204" pitchFamily="34" charset="0"/>
                <a:cs typeface="Calibri" panose="020F0502020204030204" pitchFamily="34" charset="0"/>
              </a:rPr>
              <a:t>معجم مجالي  له علاقة بالمسار الدراسي للتلميذ والمهن؛</a:t>
            </a:r>
          </a:p>
          <a:p>
            <a:pPr algn="r" defTabSz="685800" rtl="1">
              <a:defRPr/>
            </a:pPr>
            <a:r>
              <a:rPr lang="ar-MA" sz="2400" b="1" dirty="0">
                <a:solidFill>
                  <a:prstClr val="black"/>
                </a:solidFill>
                <a:latin typeface="Calibri" panose="020F0502020204030204" pitchFamily="34" charset="0"/>
                <a:cs typeface="Calibri" panose="020F0502020204030204" pitchFamily="34" charset="0"/>
              </a:rPr>
              <a:t>               معجم مجالي له علاقة بالصحة والرياضة. </a:t>
            </a:r>
            <a:endParaRPr lang="fr-MA" sz="2400" b="1"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159144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hink-cell data - do not delete" hidden="1">
            <a:extLst>
              <a:ext uri="{FF2B5EF4-FFF2-40B4-BE49-F238E27FC236}">
                <a16:creationId xmlns:a16="http://schemas.microsoft.com/office/drawing/2014/main" id="{8616CE26-0DA5-D986-849B-9EC635F5EE61}"/>
              </a:ext>
            </a:extLst>
          </p:cNvPr>
          <p:cNvGraphicFramePr>
            <a:graphicFrameLocks noChangeAspect="1"/>
          </p:cNvGraphicFramePr>
          <p:nvPr>
            <p:custDataLst>
              <p:tags r:id="rId1"/>
            </p:custDataLst>
          </p:nvPr>
        </p:nvGraphicFramePr>
        <p:xfrm>
          <a:off x="1525060" y="1060"/>
          <a:ext cx="1059" cy="1059"/>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23" name="think-cell data - do not delete" hidden="1">
                        <a:extLst>
                          <a:ext uri="{FF2B5EF4-FFF2-40B4-BE49-F238E27FC236}">
                            <a16:creationId xmlns:a16="http://schemas.microsoft.com/office/drawing/2014/main" id="{8616CE26-0DA5-D986-849B-9EC635F5EE61}"/>
                          </a:ext>
                        </a:extLst>
                      </p:cNvPr>
                      <p:cNvPicPr/>
                      <p:nvPr/>
                    </p:nvPicPr>
                    <p:blipFill>
                      <a:blip r:embed="rId5"/>
                      <a:stretch>
                        <a:fillRect/>
                      </a:stretch>
                    </p:blipFill>
                    <p:spPr>
                      <a:xfrm>
                        <a:off x="1525060" y="1060"/>
                        <a:ext cx="1059" cy="1059"/>
                      </a:xfrm>
                      <a:prstGeom prst="rect">
                        <a:avLst/>
                      </a:prstGeom>
                    </p:spPr>
                  </p:pic>
                </p:oleObj>
              </mc:Fallback>
            </mc:AlternateContent>
          </a:graphicData>
        </a:graphic>
      </p:graphicFrame>
      <p:grpSp>
        <p:nvGrpSpPr>
          <p:cNvPr id="69" name="Group 68">
            <a:extLst>
              <a:ext uri="{FF2B5EF4-FFF2-40B4-BE49-F238E27FC236}">
                <a16:creationId xmlns:a16="http://schemas.microsoft.com/office/drawing/2014/main" id="{40E670AE-8442-A91A-4E68-A846D4C11B9F}"/>
              </a:ext>
            </a:extLst>
          </p:cNvPr>
          <p:cNvGrpSpPr/>
          <p:nvPr/>
        </p:nvGrpSpPr>
        <p:grpSpPr>
          <a:xfrm>
            <a:off x="1989046" y="3556471"/>
            <a:ext cx="8168360" cy="1488696"/>
            <a:chOff x="1122531" y="2532411"/>
            <a:chExt cx="10007925" cy="2534089"/>
          </a:xfrm>
          <a:solidFill>
            <a:srgbClr val="F9F9F9"/>
          </a:solidFill>
        </p:grpSpPr>
        <p:grpSp>
          <p:nvGrpSpPr>
            <p:cNvPr id="70" name="Group 69">
              <a:extLst>
                <a:ext uri="{FF2B5EF4-FFF2-40B4-BE49-F238E27FC236}">
                  <a16:creationId xmlns:a16="http://schemas.microsoft.com/office/drawing/2014/main" id="{43199195-194D-9EA6-25C7-517C638A0D73}"/>
                </a:ext>
              </a:extLst>
            </p:cNvPr>
            <p:cNvGrpSpPr/>
            <p:nvPr/>
          </p:nvGrpSpPr>
          <p:grpSpPr>
            <a:xfrm flipH="1">
              <a:off x="1122531" y="2532411"/>
              <a:ext cx="10007925" cy="1053661"/>
              <a:chOff x="1501338" y="2779022"/>
              <a:chExt cx="10007925" cy="1053661"/>
            </a:xfrm>
            <a:grpFill/>
          </p:grpSpPr>
          <p:cxnSp>
            <p:nvCxnSpPr>
              <p:cNvPr id="72" name="Straight Connector 71">
                <a:extLst>
                  <a:ext uri="{FF2B5EF4-FFF2-40B4-BE49-F238E27FC236}">
                    <a16:creationId xmlns:a16="http://schemas.microsoft.com/office/drawing/2014/main" id="{DF0D123F-4199-6369-46D8-2A10AB2F0769}"/>
                  </a:ext>
                </a:extLst>
              </p:cNvPr>
              <p:cNvCxnSpPr>
                <a:cxnSpLocks/>
              </p:cNvCxnSpPr>
              <p:nvPr/>
            </p:nvCxnSpPr>
            <p:spPr>
              <a:xfrm>
                <a:off x="1501338" y="2779923"/>
                <a:ext cx="0" cy="1051857"/>
              </a:xfrm>
              <a:prstGeom prst="line">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03F10168-FE21-9546-2F05-2284181DF142}"/>
                  </a:ext>
                </a:extLst>
              </p:cNvPr>
              <p:cNvSpPr/>
              <p:nvPr/>
            </p:nvSpPr>
            <p:spPr>
              <a:xfrm>
                <a:off x="1545459" y="2779022"/>
                <a:ext cx="9963804" cy="10536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a:pPr>
                <a:endParaRPr lang="fr-MA" sz="1000" dirty="0">
                  <a:solidFill>
                    <a:prstClr val="white"/>
                  </a:solidFill>
                  <a:latin typeface="Calibri" panose="020F0502020204030204" pitchFamily="34" charset="0"/>
                  <a:cs typeface="Calibri" panose="020F0502020204030204" pitchFamily="34" charset="0"/>
                </a:endParaRPr>
              </a:p>
            </p:txBody>
          </p:sp>
          <p:grpSp>
            <p:nvGrpSpPr>
              <p:cNvPr id="74" name="Group 73">
                <a:extLst>
                  <a:ext uri="{FF2B5EF4-FFF2-40B4-BE49-F238E27FC236}">
                    <a16:creationId xmlns:a16="http://schemas.microsoft.com/office/drawing/2014/main" id="{C9DE5FF0-7EF5-AEC6-80DE-F7F0070BADE4}"/>
                  </a:ext>
                </a:extLst>
              </p:cNvPr>
              <p:cNvGrpSpPr/>
              <p:nvPr/>
            </p:nvGrpSpPr>
            <p:grpSpPr>
              <a:xfrm>
                <a:off x="1795627" y="2931063"/>
                <a:ext cx="2270231" cy="735183"/>
                <a:chOff x="1408385" y="2267648"/>
                <a:chExt cx="2270231" cy="1474035"/>
              </a:xfrm>
              <a:grpFill/>
            </p:grpSpPr>
            <p:sp>
              <p:nvSpPr>
                <p:cNvPr id="75" name="Rectangle 74">
                  <a:extLst>
                    <a:ext uri="{FF2B5EF4-FFF2-40B4-BE49-F238E27FC236}">
                      <a16:creationId xmlns:a16="http://schemas.microsoft.com/office/drawing/2014/main" id="{0132725B-F1D1-71C0-1259-DF80D6881BFC}"/>
                    </a:ext>
                  </a:extLst>
                </p:cNvPr>
                <p:cNvSpPr/>
                <p:nvPr/>
              </p:nvSpPr>
              <p:spPr>
                <a:xfrm>
                  <a:off x="1408385" y="2291255"/>
                  <a:ext cx="2270231" cy="1450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a:pPr>
                  <a:endParaRPr lang="fr-MA" sz="1000" dirty="0">
                    <a:solidFill>
                      <a:prstClr val="white"/>
                    </a:solidFill>
                    <a:latin typeface="Calibri" panose="020F0502020204030204" pitchFamily="34" charset="0"/>
                    <a:cs typeface="Calibri" panose="020F0502020204030204" pitchFamily="34" charset="0"/>
                  </a:endParaRPr>
                </a:p>
              </p:txBody>
            </p:sp>
            <p:sp>
              <p:nvSpPr>
                <p:cNvPr id="76" name="TextBox 75">
                  <a:extLst>
                    <a:ext uri="{FF2B5EF4-FFF2-40B4-BE49-F238E27FC236}">
                      <a16:creationId xmlns:a16="http://schemas.microsoft.com/office/drawing/2014/main" id="{3AEEA807-7257-8C76-C95D-F7CDB589389A}"/>
                    </a:ext>
                  </a:extLst>
                </p:cNvPr>
                <p:cNvSpPr txBox="1"/>
                <p:nvPr/>
              </p:nvSpPr>
              <p:spPr>
                <a:xfrm>
                  <a:off x="1592312" y="2267648"/>
                  <a:ext cx="1902376" cy="1365550"/>
                </a:xfrm>
                <a:prstGeom prst="rect">
                  <a:avLst/>
                </a:prstGeom>
                <a:grpFill/>
              </p:spPr>
              <p:txBody>
                <a:bodyPr wrap="square" rtlCol="0">
                  <a:spAutoFit/>
                </a:bodyPr>
                <a:lstStyle/>
                <a:p>
                  <a:pPr algn="ctr" defTabSz="457200">
                    <a:defRPr/>
                  </a:pPr>
                  <a:r>
                    <a:rPr lang="ar-MA" sz="2000" b="1" kern="0" dirty="0">
                      <a:solidFill>
                        <a:srgbClr val="106585"/>
                      </a:solidFill>
                      <a:latin typeface="Calibri" panose="020F0502020204030204" pitchFamily="34" charset="0"/>
                      <a:cs typeface="Calibri" panose="020F0502020204030204" pitchFamily="34" charset="0"/>
                    </a:rPr>
                    <a:t>الاستراتيجيات</a:t>
                  </a:r>
                  <a:endParaRPr lang="fr-MA" sz="2000" b="1" kern="0" dirty="0">
                    <a:solidFill>
                      <a:srgbClr val="106585"/>
                    </a:solidFill>
                    <a:latin typeface="Calibri" panose="020F0502020204030204" pitchFamily="34" charset="0"/>
                    <a:cs typeface="Calibri" panose="020F0502020204030204" pitchFamily="34" charset="0"/>
                  </a:endParaRPr>
                </a:p>
              </p:txBody>
            </p:sp>
          </p:grpSp>
        </p:grpSp>
        <p:sp>
          <p:nvSpPr>
            <p:cNvPr id="71" name="TextBox 70">
              <a:extLst>
                <a:ext uri="{FF2B5EF4-FFF2-40B4-BE49-F238E27FC236}">
                  <a16:creationId xmlns:a16="http://schemas.microsoft.com/office/drawing/2014/main" id="{D35D015C-E3FC-1541-95E5-15608CB8150F}"/>
                </a:ext>
              </a:extLst>
            </p:cNvPr>
            <p:cNvSpPr txBox="1"/>
            <p:nvPr/>
          </p:nvSpPr>
          <p:spPr>
            <a:xfrm>
              <a:off x="1135119" y="4480819"/>
              <a:ext cx="5119758" cy="585681"/>
            </a:xfrm>
            <a:prstGeom prst="rect">
              <a:avLst/>
            </a:prstGeom>
            <a:grpFill/>
          </p:spPr>
          <p:txBody>
            <a:bodyPr wrap="square">
              <a:spAutoFit/>
            </a:bodyPr>
            <a:lstStyle/>
            <a:p>
              <a:pPr marL="214313" indent="-214313" algn="r" defTabSz="685800" rtl="1">
                <a:lnSpc>
                  <a:spcPct val="107000"/>
                </a:lnSpc>
                <a:spcAft>
                  <a:spcPts val="600"/>
                </a:spcAft>
                <a:buFont typeface="Arial" panose="020B0604020202020204" pitchFamily="34" charset="0"/>
                <a:buChar char="•"/>
                <a:defRPr/>
              </a:pPr>
              <a:r>
                <a:rPr lang="ar-SA" sz="1600" b="1" dirty="0">
                  <a:solidFill>
                    <a:prstClr val="black"/>
                  </a:solidFill>
                  <a:latin typeface="Calibri" panose="020F0502020204030204" pitchFamily="34" charset="0"/>
                  <a:cs typeface="Calibri" panose="020F0502020204030204" pitchFamily="34" charset="0"/>
                </a:rPr>
                <a:t>استخراج معلومات صريحة (الشخصيات، المكان)</a:t>
              </a:r>
              <a:endParaRPr lang="ar-MA" sz="1600" b="1" dirty="0">
                <a:solidFill>
                  <a:prstClr val="black"/>
                </a:solidFill>
                <a:latin typeface="Calibri" panose="020F0502020204030204" pitchFamily="34" charset="0"/>
                <a:cs typeface="Calibri" panose="020F0502020204030204" pitchFamily="34" charset="0"/>
              </a:endParaRPr>
            </a:p>
          </p:txBody>
        </p:sp>
      </p:grpSp>
      <p:sp>
        <p:nvSpPr>
          <p:cNvPr id="2" name="Freeform 2"/>
          <p:cNvSpPr/>
          <p:nvPr/>
        </p:nvSpPr>
        <p:spPr>
          <a:xfrm>
            <a:off x="0" y="0"/>
            <a:ext cx="12191999"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6"/>
            <a:stretch>
              <a:fillRect t="-5555" b="-5555"/>
            </a:stretch>
          </a:blipFill>
        </p:spPr>
        <p:txBody>
          <a:bodyPr/>
          <a:lstStyle/>
          <a:p>
            <a:pPr algn="just" defTabSz="457223">
              <a:defRPr/>
            </a:pPr>
            <a:endParaRPr lang="fr-MA" sz="900" dirty="0">
              <a:solidFill>
                <a:prstClr val="black"/>
              </a:solidFill>
              <a:latin typeface="Dosis" pitchFamily="2" charset="0"/>
            </a:endParaRPr>
          </a:p>
        </p:txBody>
      </p:sp>
      <p:grpSp>
        <p:nvGrpSpPr>
          <p:cNvPr id="3" name="Group 3"/>
          <p:cNvGrpSpPr/>
          <p:nvPr/>
        </p:nvGrpSpPr>
        <p:grpSpPr>
          <a:xfrm>
            <a:off x="1778000" y="632294"/>
            <a:ext cx="8636000" cy="5700550"/>
            <a:chOff x="0" y="-47625"/>
            <a:chExt cx="3895412" cy="2602800"/>
          </a:xfrm>
        </p:grpSpPr>
        <p:sp>
          <p:nvSpPr>
            <p:cNvPr id="4" name="Freeform 4"/>
            <p:cNvSpPr/>
            <p:nvPr/>
          </p:nvSpPr>
          <p:spPr>
            <a:xfrm>
              <a:off x="0" y="0"/>
              <a:ext cx="3895412" cy="2555175"/>
            </a:xfrm>
            <a:custGeom>
              <a:avLst/>
              <a:gdLst/>
              <a:ahLst/>
              <a:cxnLst/>
              <a:rect l="l" t="t" r="r" b="b"/>
              <a:pathLst>
                <a:path w="3895412" h="2555175">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a:solidFill>
                <a:srgbClr val="000000"/>
              </a:solidFill>
            </a:ln>
          </p:spPr>
          <p:txBody>
            <a:bodyPr/>
            <a:lstStyle/>
            <a:p>
              <a:pPr algn="just" defTabSz="457223">
                <a:defRPr/>
              </a:pPr>
              <a:endParaRPr lang="fr-MA" sz="900" dirty="0">
                <a:solidFill>
                  <a:srgbClr val="106585"/>
                </a:solidFill>
                <a:latin typeface="Calibri" panose="020F0502020204030204" pitchFamily="34" charset="0"/>
                <a:cs typeface="Calibri" panose="020F0502020204030204" pitchFamily="34" charset="0"/>
              </a:endParaRPr>
            </a:p>
          </p:txBody>
        </p:sp>
        <p:sp>
          <p:nvSpPr>
            <p:cNvPr id="5" name="TextBox 5"/>
            <p:cNvSpPr txBox="1"/>
            <p:nvPr/>
          </p:nvSpPr>
          <p:spPr>
            <a:xfrm>
              <a:off x="0" y="-47625"/>
              <a:ext cx="812800" cy="860425"/>
            </a:xfrm>
            <a:prstGeom prst="rect">
              <a:avLst/>
            </a:prstGeom>
          </p:spPr>
          <p:txBody>
            <a:bodyPr lIns="25400" tIns="25400" rIns="25400" bIns="25400" rtlCol="0" anchor="ctr"/>
            <a:lstStyle/>
            <a:p>
              <a:pPr algn="just" defTabSz="457223">
                <a:lnSpc>
                  <a:spcPts val="1605"/>
                </a:lnSpc>
                <a:defRPr/>
              </a:pPr>
              <a:endParaRPr sz="900" dirty="0">
                <a:solidFill>
                  <a:srgbClr val="106585"/>
                </a:solidFill>
                <a:latin typeface="Calibri" panose="020F0502020204030204" pitchFamily="34" charset="0"/>
                <a:cs typeface="Calibri" panose="020F0502020204030204" pitchFamily="34" charset="0"/>
              </a:endParaRPr>
            </a:p>
          </p:txBody>
        </p:sp>
      </p:grpSp>
      <p:sp>
        <p:nvSpPr>
          <p:cNvPr id="7" name="Freeform 7"/>
          <p:cNvSpPr/>
          <p:nvPr/>
        </p:nvSpPr>
        <p:spPr>
          <a:xfrm>
            <a:off x="9601202" y="294200"/>
            <a:ext cx="619583" cy="594800"/>
          </a:xfrm>
          <a:custGeom>
            <a:avLst/>
            <a:gdLst/>
            <a:ahLst/>
            <a:cxnLst/>
            <a:rect l="l" t="t" r="r" b="b"/>
            <a:pathLst>
              <a:path w="1239167" h="1189600">
                <a:moveTo>
                  <a:pt x="0" y="0"/>
                </a:moveTo>
                <a:lnTo>
                  <a:pt x="1239167" y="0"/>
                </a:lnTo>
                <a:lnTo>
                  <a:pt x="1239167" y="1189600"/>
                </a:lnTo>
                <a:lnTo>
                  <a:pt x="0" y="11896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pPr algn="just" defTabSz="457223">
              <a:defRPr/>
            </a:pPr>
            <a:endParaRPr lang="fr-MA" sz="900" dirty="0">
              <a:solidFill>
                <a:prstClr val="black"/>
              </a:solidFill>
              <a:latin typeface="Dosis" pitchFamily="2" charset="0"/>
            </a:endParaRPr>
          </a:p>
        </p:txBody>
      </p:sp>
      <p:sp>
        <p:nvSpPr>
          <p:cNvPr id="10" name="TextBox 6">
            <a:extLst>
              <a:ext uri="{FF2B5EF4-FFF2-40B4-BE49-F238E27FC236}">
                <a16:creationId xmlns:a16="http://schemas.microsoft.com/office/drawing/2014/main" id="{501EBCDE-36C0-A82B-4E0F-196E5747F43F}"/>
              </a:ext>
            </a:extLst>
          </p:cNvPr>
          <p:cNvSpPr txBox="1"/>
          <p:nvPr/>
        </p:nvSpPr>
        <p:spPr>
          <a:xfrm>
            <a:off x="2387600" y="654409"/>
            <a:ext cx="7366000" cy="641907"/>
          </a:xfrm>
          <a:prstGeom prst="rect">
            <a:avLst/>
          </a:prstGeom>
        </p:spPr>
        <p:txBody>
          <a:bodyPr wrap="square" lIns="0" tIns="0" rIns="0" bIns="0" rtlCol="0" anchor="t">
            <a:spAutoFit/>
          </a:bodyPr>
          <a:lstStyle/>
          <a:p>
            <a:pPr algn="ctr" defTabSz="609630">
              <a:lnSpc>
                <a:spcPts val="5486"/>
              </a:lnSpc>
              <a:defRPr/>
            </a:pPr>
            <a:r>
              <a:rPr lang="ar-MA" sz="3334" b="1" kern="0" dirty="0">
                <a:solidFill>
                  <a:srgbClr val="106585"/>
                </a:solidFill>
                <a:latin typeface="Calibri" panose="020F0502020204030204" pitchFamily="34" charset="0"/>
                <a:cs typeface="Calibri" panose="020F0502020204030204" pitchFamily="34" charset="0"/>
              </a:rPr>
              <a:t>مضامين الوحدة الأولى : من نحن؟ </a:t>
            </a:r>
            <a:endParaRPr lang="fr-FR" sz="3334" b="1" kern="0" dirty="0">
              <a:solidFill>
                <a:srgbClr val="106585"/>
              </a:solidFill>
              <a:latin typeface="Calibri" panose="020F0502020204030204" pitchFamily="34" charset="0"/>
              <a:cs typeface="Calibri" panose="020F0502020204030204" pitchFamily="34" charset="0"/>
            </a:endParaRPr>
          </a:p>
        </p:txBody>
      </p:sp>
      <p:sp>
        <p:nvSpPr>
          <p:cNvPr id="90" name="TextBox 89">
            <a:extLst>
              <a:ext uri="{FF2B5EF4-FFF2-40B4-BE49-F238E27FC236}">
                <a16:creationId xmlns:a16="http://schemas.microsoft.com/office/drawing/2014/main" id="{FBD21134-ECFA-2BFB-6913-55D07CFBD962}"/>
              </a:ext>
            </a:extLst>
          </p:cNvPr>
          <p:cNvSpPr txBox="1"/>
          <p:nvPr/>
        </p:nvSpPr>
        <p:spPr>
          <a:xfrm flipH="1">
            <a:off x="7102069" y="1414561"/>
            <a:ext cx="2686577" cy="2247424"/>
          </a:xfrm>
          <a:prstGeom prst="roundRect">
            <a:avLst/>
          </a:prstGeom>
          <a:solidFill>
            <a:srgbClr val="F2F2F2"/>
          </a:solidFill>
        </p:spPr>
        <p:txBody>
          <a:bodyPr wrap="square" rtlCol="0" anchor="ctr">
            <a:spAutoFit/>
          </a:bodyPr>
          <a:lstStyle/>
          <a:p>
            <a:pPr algn="ctr" defTabSz="457200">
              <a:lnSpc>
                <a:spcPct val="150000"/>
              </a:lnSpc>
              <a:defRPr/>
            </a:pPr>
            <a:r>
              <a:rPr lang="ar-AE" sz="2800" b="1" kern="0" dirty="0">
                <a:solidFill>
                  <a:srgbClr val="106585"/>
                </a:solidFill>
                <a:latin typeface="Calibri" panose="020F0502020204030204" pitchFamily="34" charset="0"/>
                <a:cs typeface="Calibri" panose="020F0502020204030204" pitchFamily="34" charset="0"/>
              </a:rPr>
              <a:t>الاستماع والتحدث</a:t>
            </a:r>
            <a:endParaRPr lang="ar-MA" sz="2800" b="1" kern="0" dirty="0">
              <a:solidFill>
                <a:srgbClr val="106585"/>
              </a:solidFill>
              <a:latin typeface="Calibri" panose="020F0502020204030204" pitchFamily="34" charset="0"/>
              <a:cs typeface="Calibri" panose="020F0502020204030204" pitchFamily="34" charset="0"/>
            </a:endParaRPr>
          </a:p>
          <a:p>
            <a:pPr algn="ctr" defTabSz="457200" rtl="1">
              <a:defRPr/>
            </a:pPr>
            <a:r>
              <a:rPr lang="ar-MA" sz="2800" b="1" dirty="0">
                <a:solidFill>
                  <a:prstClr val="black"/>
                </a:solidFill>
                <a:latin typeface="Calibri" panose="020F0502020204030204" pitchFamily="34" charset="0"/>
                <a:ea typeface="Calibri" panose="020F0502020204030204" pitchFamily="34" charset="0"/>
                <a:cs typeface="Calibri" panose="020F0502020204030204" pitchFamily="34" charset="0"/>
              </a:rPr>
              <a:t> - استعمال الأنترنيت</a:t>
            </a:r>
          </a:p>
          <a:p>
            <a:pPr algn="ctr" defTabSz="457200" rtl="1">
              <a:defRPr/>
            </a:pPr>
            <a:r>
              <a:rPr lang="ar-MA" sz="2800" b="1" dirty="0">
                <a:solidFill>
                  <a:prstClr val="black"/>
                </a:solidFill>
                <a:latin typeface="Calibri" panose="020F0502020204030204" pitchFamily="34" charset="0"/>
                <a:ea typeface="Calibri" panose="020F0502020204030204" pitchFamily="34" charset="0"/>
                <a:cs typeface="Calibri" panose="020F0502020204030204" pitchFamily="34" charset="0"/>
              </a:rPr>
              <a:t>- الرياضة المنزلية</a:t>
            </a:r>
          </a:p>
        </p:txBody>
      </p:sp>
      <p:sp>
        <p:nvSpPr>
          <p:cNvPr id="100" name="TextBox 99">
            <a:extLst>
              <a:ext uri="{FF2B5EF4-FFF2-40B4-BE49-F238E27FC236}">
                <a16:creationId xmlns:a16="http://schemas.microsoft.com/office/drawing/2014/main" id="{FEA0FC93-C095-CEB8-5A0C-264A822FE08C}"/>
              </a:ext>
            </a:extLst>
          </p:cNvPr>
          <p:cNvSpPr txBox="1"/>
          <p:nvPr/>
        </p:nvSpPr>
        <p:spPr>
          <a:xfrm flipH="1">
            <a:off x="2124144" y="1451847"/>
            <a:ext cx="4764290" cy="1986379"/>
          </a:xfrm>
          <a:prstGeom prst="roundRect">
            <a:avLst>
              <a:gd name="adj" fmla="val 10598"/>
            </a:avLst>
          </a:prstGeom>
          <a:solidFill>
            <a:srgbClr val="F2F2F2"/>
          </a:solidFill>
        </p:spPr>
        <p:txBody>
          <a:bodyPr wrap="square" rtlCol="0">
            <a:spAutoFit/>
          </a:bodyPr>
          <a:lstStyle/>
          <a:p>
            <a:pPr algn="ctr" defTabSz="457200">
              <a:defRPr/>
            </a:pPr>
            <a:r>
              <a:rPr lang="ar-MA" sz="2800" b="1" kern="0" dirty="0">
                <a:solidFill>
                  <a:srgbClr val="106585"/>
                </a:solidFill>
                <a:latin typeface="Calibri" panose="020F0502020204030204" pitchFamily="34" charset="0"/>
                <a:cs typeface="Calibri" panose="020F0502020204030204" pitchFamily="34" charset="0"/>
              </a:rPr>
              <a:t>القراءة </a:t>
            </a:r>
            <a:r>
              <a:rPr lang="ar-MA" sz="3200" b="1" kern="0" dirty="0">
                <a:solidFill>
                  <a:srgbClr val="106585"/>
                </a:solidFill>
                <a:latin typeface="Calibri" panose="020F0502020204030204" pitchFamily="34" charset="0"/>
                <a:cs typeface="Calibri" panose="020F0502020204030204" pitchFamily="34" charset="0"/>
              </a:rPr>
              <a:t> </a:t>
            </a:r>
          </a:p>
          <a:p>
            <a:pPr algn="r" defTabSz="457200" rtl="1">
              <a:defRPr/>
            </a:pPr>
            <a:r>
              <a:rPr lang="ar-MA" sz="2800" b="1" dirty="0">
                <a:solidFill>
                  <a:prstClr val="black"/>
                </a:solidFill>
                <a:latin typeface="Calibri" panose="020F0502020204030204" pitchFamily="34" charset="0"/>
                <a:ea typeface="Calibri" panose="020F0502020204030204" pitchFamily="34" charset="0"/>
                <a:cs typeface="Calibri" panose="020F0502020204030204" pitchFamily="34" charset="0"/>
              </a:rPr>
              <a:t>-  حلم الطفولة/   - المشاعر ألوان</a:t>
            </a:r>
            <a:endParaRPr lang="fr-FR" sz="28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lgn="r" defTabSz="457200" rtl="1">
              <a:defRPr/>
            </a:pPr>
            <a:r>
              <a:rPr lang="ar-MA" sz="2800" b="1" dirty="0">
                <a:solidFill>
                  <a:prstClr val="black"/>
                </a:solidFill>
                <a:latin typeface="Calibri" panose="020F0502020204030204" pitchFamily="34" charset="0"/>
                <a:ea typeface="Calibri" panose="020F0502020204030204" pitchFamily="34" charset="0"/>
                <a:cs typeface="Calibri" panose="020F0502020204030204" pitchFamily="34" charset="0"/>
              </a:rPr>
              <a:t>-  جسمي حصن منيع / - </a:t>
            </a:r>
            <a:r>
              <a:rPr lang="ar-AE" sz="2800" b="1" dirty="0">
                <a:solidFill>
                  <a:prstClr val="black"/>
                </a:solidFill>
                <a:latin typeface="Calibri" panose="020F0502020204030204" pitchFamily="34" charset="0"/>
                <a:ea typeface="Calibri" panose="020F0502020204030204" pitchFamily="34" charset="0"/>
                <a:cs typeface="Calibri" panose="020F0502020204030204" pitchFamily="34" charset="0"/>
              </a:rPr>
              <a:t>دواؤك في طعامك</a:t>
            </a:r>
            <a:endParaRPr lang="ar-MA" sz="28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sp>
        <p:nvSpPr>
          <p:cNvPr id="101" name="TextBox 100">
            <a:extLst>
              <a:ext uri="{FF2B5EF4-FFF2-40B4-BE49-F238E27FC236}">
                <a16:creationId xmlns:a16="http://schemas.microsoft.com/office/drawing/2014/main" id="{3AC36FFB-BE82-C8B1-C22C-B611FEC63313}"/>
              </a:ext>
            </a:extLst>
          </p:cNvPr>
          <p:cNvSpPr txBox="1"/>
          <p:nvPr/>
        </p:nvSpPr>
        <p:spPr>
          <a:xfrm flipH="1">
            <a:off x="2124144" y="4469773"/>
            <a:ext cx="4764290" cy="1055608"/>
          </a:xfrm>
          <a:prstGeom prst="roundRect">
            <a:avLst/>
          </a:prstGeom>
          <a:solidFill>
            <a:srgbClr val="F2F2F2"/>
          </a:solidFill>
        </p:spPr>
        <p:txBody>
          <a:bodyPr wrap="square" rtlCol="0">
            <a:spAutoFit/>
          </a:bodyPr>
          <a:lstStyle/>
          <a:p>
            <a:pPr algn="ctr" defTabSz="457200">
              <a:defRPr/>
            </a:pPr>
            <a:r>
              <a:rPr lang="ar-MA" sz="2800" b="1" kern="0" dirty="0">
                <a:solidFill>
                  <a:srgbClr val="106585"/>
                </a:solidFill>
                <a:latin typeface="Calibri" panose="020F0502020204030204" pitchFamily="34" charset="0"/>
                <a:cs typeface="Calibri" panose="020F0502020204030204" pitchFamily="34" charset="0"/>
              </a:rPr>
              <a:t>مشروع الوحدة</a:t>
            </a:r>
          </a:p>
          <a:p>
            <a:pPr algn="ctr" defTabSz="457200">
              <a:defRPr/>
            </a:pPr>
            <a:r>
              <a:rPr lang="ar-MA" sz="2800" b="1" dirty="0">
                <a:solidFill>
                  <a:prstClr val="black"/>
                </a:solidFill>
                <a:latin typeface="Calibri" panose="020F0502020204030204" pitchFamily="34" charset="0"/>
                <a:ea typeface="Calibri" panose="020F0502020204030204" pitchFamily="34" charset="0"/>
                <a:cs typeface="Calibri" panose="020F0502020204030204" pitchFamily="34" charset="0"/>
              </a:rPr>
              <a:t>إعداد مطوية وتقديمها</a:t>
            </a:r>
            <a:endParaRPr lang="fr-MA" sz="2800" b="1" dirty="0">
              <a:solidFill>
                <a:prstClr val="black"/>
              </a:solidFill>
              <a:latin typeface="Calibri" panose="020F0502020204030204" pitchFamily="34" charset="0"/>
              <a:cs typeface="Calibri" panose="020F0502020204030204" pitchFamily="34" charset="0"/>
            </a:endParaRPr>
          </a:p>
        </p:txBody>
      </p:sp>
      <p:sp>
        <p:nvSpPr>
          <p:cNvPr id="103" name="TextBox 102">
            <a:extLst>
              <a:ext uri="{FF2B5EF4-FFF2-40B4-BE49-F238E27FC236}">
                <a16:creationId xmlns:a16="http://schemas.microsoft.com/office/drawing/2014/main" id="{3CDED18A-C463-6432-16DE-086E250BB2DF}"/>
              </a:ext>
            </a:extLst>
          </p:cNvPr>
          <p:cNvSpPr txBox="1"/>
          <p:nvPr/>
        </p:nvSpPr>
        <p:spPr>
          <a:xfrm flipH="1">
            <a:off x="7189547" y="3802273"/>
            <a:ext cx="2571240" cy="2485787"/>
          </a:xfrm>
          <a:prstGeom prst="roundRect">
            <a:avLst/>
          </a:prstGeom>
          <a:solidFill>
            <a:srgbClr val="F2F2F2"/>
          </a:solidFill>
        </p:spPr>
        <p:txBody>
          <a:bodyPr wrap="square" rtlCol="0">
            <a:spAutoFit/>
          </a:bodyPr>
          <a:lstStyle/>
          <a:p>
            <a:pPr algn="ctr" defTabSz="457200">
              <a:defRPr/>
            </a:pPr>
            <a:r>
              <a:rPr lang="ar-AE" sz="2800" b="1" kern="0" dirty="0">
                <a:solidFill>
                  <a:srgbClr val="106585"/>
                </a:solidFill>
                <a:latin typeface="Calibri" panose="020F0502020204030204" pitchFamily="34" charset="0"/>
                <a:cs typeface="Calibri" panose="020F0502020204030204" pitchFamily="34" charset="0"/>
              </a:rPr>
              <a:t>ا</a:t>
            </a:r>
            <a:r>
              <a:rPr lang="ar-MA" sz="2800" b="1" kern="0" dirty="0">
                <a:solidFill>
                  <a:srgbClr val="106585"/>
                </a:solidFill>
                <a:latin typeface="Calibri" panose="020F0502020204030204" pitchFamily="34" charset="0"/>
                <a:cs typeface="Calibri" panose="020F0502020204030204" pitchFamily="34" charset="0"/>
              </a:rPr>
              <a:t>لتعبير الكتابي</a:t>
            </a:r>
          </a:p>
          <a:p>
            <a:pPr algn="ctr" defTabSz="457200" rtl="1">
              <a:defRPr/>
            </a:pPr>
            <a:r>
              <a:rPr lang="ar-MA" sz="2800" b="1" kern="0" dirty="0">
                <a:solidFill>
                  <a:srgbClr val="106585"/>
                </a:solidFill>
                <a:latin typeface="Calibri" panose="020F0502020204030204" pitchFamily="34" charset="0"/>
                <a:cs typeface="Calibri" panose="020F0502020204030204" pitchFamily="34" charset="0"/>
              </a:rPr>
              <a:t>  </a:t>
            </a:r>
            <a:r>
              <a:rPr lang="ar-MA" sz="2800" b="1" dirty="0">
                <a:solidFill>
                  <a:srgbClr val="106585"/>
                </a:solidFill>
                <a:latin typeface="Calibri" panose="020F0502020204030204" pitchFamily="34" charset="0"/>
                <a:ea typeface="Calibri" panose="020F0502020204030204" pitchFamily="34" charset="0"/>
                <a:cs typeface="Calibri" panose="020F0502020204030204" pitchFamily="34" charset="0"/>
              </a:rPr>
              <a:t> </a:t>
            </a:r>
            <a:r>
              <a:rPr lang="ar-MA" sz="2800" b="1" dirty="0">
                <a:solidFill>
                  <a:prstClr val="black"/>
                </a:solidFill>
                <a:latin typeface="Calibri" panose="020F0502020204030204" pitchFamily="34" charset="0"/>
                <a:ea typeface="Calibri" panose="020F0502020204030204" pitchFamily="34" charset="0"/>
                <a:cs typeface="Calibri" panose="020F0502020204030204" pitchFamily="34" charset="0"/>
              </a:rPr>
              <a:t>- مهارة كتابة رسالة شخصية</a:t>
            </a:r>
            <a:endParaRPr lang="fr-FR" sz="28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lgn="ctr" defTabSz="457200" rtl="1">
              <a:defRPr/>
            </a:pPr>
            <a:r>
              <a:rPr lang="ar-MA" sz="2800" b="1" dirty="0">
                <a:solidFill>
                  <a:prstClr val="black"/>
                </a:solidFill>
                <a:latin typeface="Calibri" panose="020F0502020204030204" pitchFamily="34" charset="0"/>
                <a:ea typeface="Calibri" panose="020F0502020204030204" pitchFamily="34" charset="0"/>
                <a:cs typeface="Calibri" panose="020F0502020204030204" pitchFamily="34" charset="0"/>
              </a:rPr>
              <a:t>   - مهارة كتابة نص حجاجي</a:t>
            </a:r>
          </a:p>
        </p:txBody>
      </p:sp>
      <p:sp>
        <p:nvSpPr>
          <p:cNvPr id="105" name="ZoneTexte 5">
            <a:extLst>
              <a:ext uri="{FF2B5EF4-FFF2-40B4-BE49-F238E27FC236}">
                <a16:creationId xmlns:a16="http://schemas.microsoft.com/office/drawing/2014/main" id="{F69F3BD9-FE3B-2C1C-F3BC-B2590396A56A}"/>
              </a:ext>
            </a:extLst>
          </p:cNvPr>
          <p:cNvSpPr txBox="1"/>
          <p:nvPr/>
        </p:nvSpPr>
        <p:spPr>
          <a:xfrm>
            <a:off x="1447802" y="365553"/>
            <a:ext cx="1752599" cy="338554"/>
          </a:xfrm>
          <a:prstGeom prst="rect">
            <a:avLst/>
          </a:prstGeom>
          <a:noFill/>
        </p:spPr>
        <p:txBody>
          <a:bodyPr wrap="square" rtlCol="0">
            <a:spAutoFit/>
          </a:bodyPr>
          <a:lstStyle/>
          <a:p>
            <a:pPr algn="ctr" defTabSz="457200">
              <a:defRPr/>
            </a:pPr>
            <a:r>
              <a:rPr lang="ar-MA" sz="1600" i="1" dirty="0">
                <a:solidFill>
                  <a:prstClr val="black">
                    <a:lumMod val="50000"/>
                    <a:lumOff val="50000"/>
                  </a:prstClr>
                </a:solidFill>
                <a:latin typeface="Calibri" panose="020F0502020204030204" pitchFamily="34" charset="0"/>
                <a:cs typeface="Calibri" panose="020F0502020204030204" pitchFamily="34" charset="0"/>
              </a:rPr>
              <a:t>خاص بالأستاذ(ة)</a:t>
            </a:r>
            <a:endParaRPr lang="fr-MA" sz="1600" i="1" dirty="0">
              <a:solidFill>
                <a:prstClr val="black">
                  <a:lumMod val="50000"/>
                  <a:lumOff val="50000"/>
                </a:prst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925884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hink-cell data - do not delete" hidden="1">
            <a:extLst>
              <a:ext uri="{FF2B5EF4-FFF2-40B4-BE49-F238E27FC236}">
                <a16:creationId xmlns:a16="http://schemas.microsoft.com/office/drawing/2014/main" id="{8616CE26-0DA5-D986-849B-9EC635F5EE61}"/>
              </a:ext>
            </a:extLst>
          </p:cNvPr>
          <p:cNvGraphicFramePr>
            <a:graphicFrameLocks noChangeAspect="1"/>
          </p:cNvGraphicFramePr>
          <p:nvPr>
            <p:custDataLst>
              <p:tags r:id="rId1"/>
            </p:custDataLst>
          </p:nvPr>
        </p:nvGraphicFramePr>
        <p:xfrm>
          <a:off x="1525060" y="1060"/>
          <a:ext cx="1059" cy="1059"/>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23" name="think-cell data - do not delete" hidden="1">
                        <a:extLst>
                          <a:ext uri="{FF2B5EF4-FFF2-40B4-BE49-F238E27FC236}">
                            <a16:creationId xmlns:a16="http://schemas.microsoft.com/office/drawing/2014/main" id="{8616CE26-0DA5-D986-849B-9EC635F5EE61}"/>
                          </a:ext>
                        </a:extLst>
                      </p:cNvPr>
                      <p:cNvPicPr/>
                      <p:nvPr/>
                    </p:nvPicPr>
                    <p:blipFill>
                      <a:blip r:embed="rId4"/>
                      <a:stretch>
                        <a:fillRect/>
                      </a:stretch>
                    </p:blipFill>
                    <p:spPr>
                      <a:xfrm>
                        <a:off x="1525060" y="1060"/>
                        <a:ext cx="1059" cy="1059"/>
                      </a:xfrm>
                      <a:prstGeom prst="rect">
                        <a:avLst/>
                      </a:prstGeom>
                    </p:spPr>
                  </p:pic>
                </p:oleObj>
              </mc:Fallback>
            </mc:AlternateContent>
          </a:graphicData>
        </a:graphic>
      </p:graphicFrame>
      <p:sp>
        <p:nvSpPr>
          <p:cNvPr id="2" name="Freeform 2"/>
          <p:cNvSpPr/>
          <p:nvPr/>
        </p:nvSpPr>
        <p:spPr>
          <a:xfrm>
            <a:off x="0" y="0"/>
            <a:ext cx="12192000"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5"/>
            <a:stretch>
              <a:fillRect t="-5555" b="-5555"/>
            </a:stretch>
          </a:blipFill>
        </p:spPr>
        <p:txBody>
          <a:bodyPr/>
          <a:lstStyle/>
          <a:p>
            <a:pPr algn="just" defTabSz="457223"/>
            <a:endParaRPr lang="fr-MA" sz="900" dirty="0">
              <a:solidFill>
                <a:prstClr val="black"/>
              </a:solidFill>
              <a:latin typeface="Dosis" pitchFamily="2" charset="0"/>
            </a:endParaRPr>
          </a:p>
        </p:txBody>
      </p:sp>
      <p:grpSp>
        <p:nvGrpSpPr>
          <p:cNvPr id="3" name="Group 3"/>
          <p:cNvGrpSpPr/>
          <p:nvPr/>
        </p:nvGrpSpPr>
        <p:grpSpPr>
          <a:xfrm>
            <a:off x="1313308" y="736600"/>
            <a:ext cx="9540000" cy="5596244"/>
            <a:chOff x="0" y="0"/>
            <a:chExt cx="3895412" cy="2555175"/>
          </a:xfrm>
        </p:grpSpPr>
        <p:sp>
          <p:nvSpPr>
            <p:cNvPr id="4" name="Freeform 4"/>
            <p:cNvSpPr/>
            <p:nvPr/>
          </p:nvSpPr>
          <p:spPr>
            <a:xfrm>
              <a:off x="0" y="0"/>
              <a:ext cx="3895412" cy="2555175"/>
            </a:xfrm>
            <a:custGeom>
              <a:avLst/>
              <a:gdLst/>
              <a:ahLst/>
              <a:cxnLst/>
              <a:rect l="l" t="t" r="r" b="b"/>
              <a:pathLst>
                <a:path w="3895412" h="2555175">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a:solidFill>
                <a:srgbClr val="000000"/>
              </a:solidFill>
            </a:ln>
          </p:spPr>
          <p:txBody>
            <a:bodyPr/>
            <a:lstStyle/>
            <a:p>
              <a:pPr algn="just" defTabSz="457223"/>
              <a:endParaRPr lang="fr-MA" sz="900" dirty="0">
                <a:solidFill>
                  <a:srgbClr val="106585"/>
                </a:solidFill>
                <a:latin typeface="Calibri" panose="020F0502020204030204" pitchFamily="34" charset="0"/>
                <a:cs typeface="Calibri" panose="020F0502020204030204" pitchFamily="34" charset="0"/>
              </a:endParaRPr>
            </a:p>
          </p:txBody>
        </p:sp>
        <p:sp>
          <p:nvSpPr>
            <p:cNvPr id="5" name="TextBox 5"/>
            <p:cNvSpPr txBox="1"/>
            <p:nvPr/>
          </p:nvSpPr>
          <p:spPr>
            <a:xfrm>
              <a:off x="0" y="-47625"/>
              <a:ext cx="812800" cy="860425"/>
            </a:xfrm>
            <a:prstGeom prst="rect">
              <a:avLst/>
            </a:prstGeom>
          </p:spPr>
          <p:txBody>
            <a:bodyPr lIns="25400" tIns="25400" rIns="25400" bIns="25400" rtlCol="0" anchor="ctr"/>
            <a:lstStyle/>
            <a:p>
              <a:pPr algn="just" defTabSz="457223">
                <a:lnSpc>
                  <a:spcPts val="1605"/>
                </a:lnSpc>
              </a:pPr>
              <a:endParaRPr sz="900" dirty="0">
                <a:solidFill>
                  <a:srgbClr val="106585"/>
                </a:solidFill>
                <a:latin typeface="Calibri" panose="020F0502020204030204" pitchFamily="34" charset="0"/>
                <a:cs typeface="Calibri" panose="020F0502020204030204" pitchFamily="34" charset="0"/>
              </a:endParaRPr>
            </a:p>
          </p:txBody>
        </p:sp>
      </p:grpSp>
      <p:sp>
        <p:nvSpPr>
          <p:cNvPr id="7" name="Freeform 7"/>
          <p:cNvSpPr/>
          <p:nvPr/>
        </p:nvSpPr>
        <p:spPr>
          <a:xfrm>
            <a:off x="9601202" y="294200"/>
            <a:ext cx="619583" cy="594800"/>
          </a:xfrm>
          <a:custGeom>
            <a:avLst/>
            <a:gdLst/>
            <a:ahLst/>
            <a:cxnLst/>
            <a:rect l="l" t="t" r="r" b="b"/>
            <a:pathLst>
              <a:path w="1239167" h="1189600">
                <a:moveTo>
                  <a:pt x="0" y="0"/>
                </a:moveTo>
                <a:lnTo>
                  <a:pt x="1239167" y="0"/>
                </a:lnTo>
                <a:lnTo>
                  <a:pt x="1239167" y="1189600"/>
                </a:lnTo>
                <a:lnTo>
                  <a:pt x="0" y="118960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pPr algn="just" defTabSz="457223"/>
            <a:endParaRPr lang="fr-MA" sz="900" dirty="0">
              <a:solidFill>
                <a:prstClr val="black"/>
              </a:solidFill>
              <a:latin typeface="Dosis" pitchFamily="2" charset="0"/>
            </a:endParaRPr>
          </a:p>
        </p:txBody>
      </p:sp>
      <p:sp>
        <p:nvSpPr>
          <p:cNvPr id="10" name="TextBox 6">
            <a:extLst>
              <a:ext uri="{FF2B5EF4-FFF2-40B4-BE49-F238E27FC236}">
                <a16:creationId xmlns:a16="http://schemas.microsoft.com/office/drawing/2014/main" id="{501EBCDE-36C0-A82B-4E0F-196E5747F43F}"/>
              </a:ext>
            </a:extLst>
          </p:cNvPr>
          <p:cNvSpPr txBox="1"/>
          <p:nvPr/>
        </p:nvSpPr>
        <p:spPr>
          <a:xfrm>
            <a:off x="2544988" y="736601"/>
            <a:ext cx="7366000" cy="641907"/>
          </a:xfrm>
          <a:prstGeom prst="rect">
            <a:avLst/>
          </a:prstGeom>
        </p:spPr>
        <p:txBody>
          <a:bodyPr wrap="square" lIns="0" tIns="0" rIns="0" bIns="0" rtlCol="0" anchor="t">
            <a:spAutoFit/>
          </a:bodyPr>
          <a:lstStyle/>
          <a:p>
            <a:pPr algn="ctr" defTabSz="609630">
              <a:lnSpc>
                <a:spcPts val="5486"/>
              </a:lnSpc>
            </a:pPr>
            <a:r>
              <a:rPr lang="ar-MA" sz="3334" b="1" kern="0" dirty="0">
                <a:solidFill>
                  <a:srgbClr val="106585"/>
                </a:solidFill>
                <a:latin typeface="Calibri" panose="020F0502020204030204" pitchFamily="34" charset="0"/>
                <a:cs typeface="Calibri" panose="020F0502020204030204" pitchFamily="34" charset="0"/>
              </a:rPr>
              <a:t>تنظيم حصص الأسبوع التربوي الأول / الثالث</a:t>
            </a:r>
          </a:p>
        </p:txBody>
      </p:sp>
      <p:sp>
        <p:nvSpPr>
          <p:cNvPr id="66" name="Rectangle : coins arrondis 18 - 3">
            <a:extLst>
              <a:ext uri="{FF2B5EF4-FFF2-40B4-BE49-F238E27FC236}">
                <a16:creationId xmlns:a16="http://schemas.microsoft.com/office/drawing/2014/main" id="{EAB24F48-4FD9-439E-15D5-14ACCF0A2D6A}"/>
              </a:ext>
            </a:extLst>
          </p:cNvPr>
          <p:cNvSpPr/>
          <p:nvPr/>
        </p:nvSpPr>
        <p:spPr>
          <a:xfrm>
            <a:off x="6474178" y="1534537"/>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68" name="TextBox 10">
            <a:extLst>
              <a:ext uri="{FF2B5EF4-FFF2-40B4-BE49-F238E27FC236}">
                <a16:creationId xmlns:a16="http://schemas.microsoft.com/office/drawing/2014/main" id="{EB87E4D8-BB88-426B-88C5-C418A26D120C}"/>
              </a:ext>
            </a:extLst>
          </p:cNvPr>
          <p:cNvSpPr txBox="1"/>
          <p:nvPr/>
        </p:nvSpPr>
        <p:spPr>
          <a:xfrm>
            <a:off x="6267700" y="1746123"/>
            <a:ext cx="3105337" cy="519291"/>
          </a:xfrm>
          <a:prstGeom prst="roundRect">
            <a:avLst/>
          </a:prstGeom>
          <a:noFill/>
        </p:spPr>
        <p:txBody>
          <a:bodyPr wrap="square" lIns="0" tIns="0" rIns="0" bIns="0" rtlCol="0" anchor="t">
            <a:spAutoFit/>
          </a:bodyPr>
          <a:lstStyle/>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معجم؛</a:t>
            </a:r>
          </a:p>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استماع وتحدث:  فهم المسموع.</a:t>
            </a:r>
          </a:p>
        </p:txBody>
      </p:sp>
      <p:sp>
        <p:nvSpPr>
          <p:cNvPr id="69" name="Rectangle : coins arrondis 18 - 2">
            <a:extLst>
              <a:ext uri="{FF2B5EF4-FFF2-40B4-BE49-F238E27FC236}">
                <a16:creationId xmlns:a16="http://schemas.microsoft.com/office/drawing/2014/main" id="{A19876A0-E773-EA56-05BB-D78DDD6F3191}"/>
              </a:ext>
            </a:extLst>
          </p:cNvPr>
          <p:cNvSpPr/>
          <p:nvPr/>
        </p:nvSpPr>
        <p:spPr>
          <a:xfrm>
            <a:off x="6412287" y="3819184"/>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72" name="Rectangle : coins arrondis 18 - 1">
            <a:extLst>
              <a:ext uri="{FF2B5EF4-FFF2-40B4-BE49-F238E27FC236}">
                <a16:creationId xmlns:a16="http://schemas.microsoft.com/office/drawing/2014/main" id="{EA1EF873-34AC-3DAE-562E-51B959C22E93}"/>
              </a:ext>
            </a:extLst>
          </p:cNvPr>
          <p:cNvSpPr/>
          <p:nvPr/>
        </p:nvSpPr>
        <p:spPr>
          <a:xfrm>
            <a:off x="1945871" y="2675538"/>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74" name="TextBox 10">
            <a:extLst>
              <a:ext uri="{FF2B5EF4-FFF2-40B4-BE49-F238E27FC236}">
                <a16:creationId xmlns:a16="http://schemas.microsoft.com/office/drawing/2014/main" id="{3E05AD1A-1622-03B6-92F1-933F0B397D3F}"/>
              </a:ext>
            </a:extLst>
          </p:cNvPr>
          <p:cNvSpPr txBox="1"/>
          <p:nvPr/>
        </p:nvSpPr>
        <p:spPr>
          <a:xfrm>
            <a:off x="6679693" y="3977121"/>
            <a:ext cx="2821745" cy="715089"/>
          </a:xfrm>
          <a:prstGeom prst="roundRect">
            <a:avLst/>
          </a:prstGeom>
          <a:noFill/>
        </p:spPr>
        <p:txBody>
          <a:bodyPr wrap="square" lIns="0" tIns="0" rIns="0" bIns="0" rtlCol="0" anchor="t">
            <a:spAutoFit/>
          </a:bodyPr>
          <a:lstStyle/>
          <a:p>
            <a:pPr marL="171454" indent="-171454" algn="just" defTabSz="342908" rtl="1">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الحصة الثالثة (الفهم الضمني –استثمار أساليب النص )؛</a:t>
            </a:r>
          </a:p>
          <a:p>
            <a:pPr marL="171454" indent="-171454" algn="just" defTabSz="342908" rtl="1">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 إنتاج كتابي : الحصة الأولى.  </a:t>
            </a:r>
          </a:p>
        </p:txBody>
      </p:sp>
      <p:sp>
        <p:nvSpPr>
          <p:cNvPr id="75" name="Rectangle : coins arrondis 18">
            <a:extLst>
              <a:ext uri="{FF2B5EF4-FFF2-40B4-BE49-F238E27FC236}">
                <a16:creationId xmlns:a16="http://schemas.microsoft.com/office/drawing/2014/main" id="{032F648C-5DC4-2872-B303-E07D75B99262}"/>
              </a:ext>
            </a:extLst>
          </p:cNvPr>
          <p:cNvSpPr/>
          <p:nvPr/>
        </p:nvSpPr>
        <p:spPr>
          <a:xfrm>
            <a:off x="4046172" y="5033421"/>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87" name="Oval 86">
            <a:extLst>
              <a:ext uri="{FF2B5EF4-FFF2-40B4-BE49-F238E27FC236}">
                <a16:creationId xmlns:a16="http://schemas.microsoft.com/office/drawing/2014/main" id="{0C69F82F-4CF9-7308-A28B-98BD7CD90624}"/>
              </a:ext>
            </a:extLst>
          </p:cNvPr>
          <p:cNvSpPr/>
          <p:nvPr/>
        </p:nvSpPr>
        <p:spPr>
          <a:xfrm>
            <a:off x="9539510" y="1605834"/>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MA" sz="1100" b="1" dirty="0">
                <a:latin typeface="Calibri" panose="020F0502020204030204" pitchFamily="34" charset="0"/>
                <a:cs typeface="Calibri" panose="020F0502020204030204" pitchFamily="34" charset="0"/>
              </a:rPr>
              <a:t>اليوم الأول</a:t>
            </a:r>
            <a:endParaRPr lang="en-US" sz="1100" b="1" dirty="0">
              <a:latin typeface="Calibri" panose="020F0502020204030204" pitchFamily="34" charset="0"/>
              <a:cs typeface="Calibri" panose="020F0502020204030204" pitchFamily="34" charset="0"/>
            </a:endParaRPr>
          </a:p>
        </p:txBody>
      </p:sp>
      <p:sp>
        <p:nvSpPr>
          <p:cNvPr id="88" name="Oval 87">
            <a:extLst>
              <a:ext uri="{FF2B5EF4-FFF2-40B4-BE49-F238E27FC236}">
                <a16:creationId xmlns:a16="http://schemas.microsoft.com/office/drawing/2014/main" id="{21874F39-7C8E-62EE-DB57-372D048107F1}"/>
              </a:ext>
            </a:extLst>
          </p:cNvPr>
          <p:cNvSpPr/>
          <p:nvPr/>
        </p:nvSpPr>
        <p:spPr>
          <a:xfrm>
            <a:off x="9493502" y="3894902"/>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MA" sz="1100" b="1" dirty="0">
                <a:latin typeface="Calibri" panose="020F0502020204030204" pitchFamily="34" charset="0"/>
                <a:cs typeface="Calibri" panose="020F0502020204030204" pitchFamily="34" charset="0"/>
              </a:rPr>
              <a:t>اليوم الثالث</a:t>
            </a:r>
            <a:endParaRPr lang="en-US" sz="1100" b="1" dirty="0">
              <a:latin typeface="Calibri" panose="020F0502020204030204" pitchFamily="34" charset="0"/>
              <a:cs typeface="Calibri" panose="020F0502020204030204" pitchFamily="34" charset="0"/>
            </a:endParaRPr>
          </a:p>
        </p:txBody>
      </p:sp>
      <p:sp>
        <p:nvSpPr>
          <p:cNvPr id="90" name="Oval 89">
            <a:extLst>
              <a:ext uri="{FF2B5EF4-FFF2-40B4-BE49-F238E27FC236}">
                <a16:creationId xmlns:a16="http://schemas.microsoft.com/office/drawing/2014/main" id="{EE69B807-8CFB-390C-DD50-69B125AC3FC4}"/>
              </a:ext>
            </a:extLst>
          </p:cNvPr>
          <p:cNvSpPr/>
          <p:nvPr/>
        </p:nvSpPr>
        <p:spPr>
          <a:xfrm>
            <a:off x="7368328" y="5138498"/>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MA" sz="1100" b="1" dirty="0">
                <a:latin typeface="Calibri" panose="020F0502020204030204" pitchFamily="34" charset="0"/>
                <a:cs typeface="Calibri" panose="020F0502020204030204" pitchFamily="34" charset="0"/>
              </a:rPr>
              <a:t>اليوم السابع</a:t>
            </a:r>
            <a:endParaRPr lang="en-US" sz="1100" b="1" dirty="0">
              <a:latin typeface="Calibri" panose="020F0502020204030204" pitchFamily="34" charset="0"/>
              <a:cs typeface="Calibri" panose="020F0502020204030204" pitchFamily="34" charset="0"/>
            </a:endParaRPr>
          </a:p>
        </p:txBody>
      </p:sp>
      <p:sp>
        <p:nvSpPr>
          <p:cNvPr id="91" name="Rectangle : coins arrondis 18 - 3">
            <a:extLst>
              <a:ext uri="{FF2B5EF4-FFF2-40B4-BE49-F238E27FC236}">
                <a16:creationId xmlns:a16="http://schemas.microsoft.com/office/drawing/2014/main" id="{FA7C021C-8A9B-0F48-45B0-540D744BF726}"/>
              </a:ext>
            </a:extLst>
          </p:cNvPr>
          <p:cNvSpPr/>
          <p:nvPr/>
        </p:nvSpPr>
        <p:spPr>
          <a:xfrm>
            <a:off x="6470860" y="2656096"/>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93" name="Rectangle : coins arrondis 18 - 2">
            <a:extLst>
              <a:ext uri="{FF2B5EF4-FFF2-40B4-BE49-F238E27FC236}">
                <a16:creationId xmlns:a16="http://schemas.microsoft.com/office/drawing/2014/main" id="{34C4DE4A-D4EC-B693-D690-313ED08FA9F0}"/>
              </a:ext>
            </a:extLst>
          </p:cNvPr>
          <p:cNvSpPr/>
          <p:nvPr/>
        </p:nvSpPr>
        <p:spPr>
          <a:xfrm>
            <a:off x="1945871" y="1522653"/>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95" name="Rectangle : coins arrondis 18 - 1">
            <a:extLst>
              <a:ext uri="{FF2B5EF4-FFF2-40B4-BE49-F238E27FC236}">
                <a16:creationId xmlns:a16="http://schemas.microsoft.com/office/drawing/2014/main" id="{49F8E4C4-248B-83A3-B2A7-82201AD4DE39}"/>
              </a:ext>
            </a:extLst>
          </p:cNvPr>
          <p:cNvSpPr/>
          <p:nvPr/>
        </p:nvSpPr>
        <p:spPr>
          <a:xfrm>
            <a:off x="1892664" y="3812182"/>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97" name="Oval 96">
            <a:extLst>
              <a:ext uri="{FF2B5EF4-FFF2-40B4-BE49-F238E27FC236}">
                <a16:creationId xmlns:a16="http://schemas.microsoft.com/office/drawing/2014/main" id="{6C8B3420-4DB9-BCAE-05CF-ABDC20DBCAA3}"/>
              </a:ext>
            </a:extLst>
          </p:cNvPr>
          <p:cNvSpPr/>
          <p:nvPr/>
        </p:nvSpPr>
        <p:spPr>
          <a:xfrm>
            <a:off x="9519261" y="2740325"/>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MA" sz="1100" b="1" dirty="0">
                <a:latin typeface="Calibri" panose="020F0502020204030204" pitchFamily="34" charset="0"/>
                <a:cs typeface="Calibri" panose="020F0502020204030204" pitchFamily="34" charset="0"/>
              </a:rPr>
              <a:t>اليوم الثاني</a:t>
            </a:r>
            <a:endParaRPr lang="en-US" sz="1100" b="1" dirty="0">
              <a:latin typeface="Calibri" panose="020F0502020204030204" pitchFamily="34" charset="0"/>
              <a:cs typeface="Calibri" panose="020F0502020204030204" pitchFamily="34" charset="0"/>
            </a:endParaRPr>
          </a:p>
        </p:txBody>
      </p:sp>
      <p:sp>
        <p:nvSpPr>
          <p:cNvPr id="98" name="Oval 97">
            <a:extLst>
              <a:ext uri="{FF2B5EF4-FFF2-40B4-BE49-F238E27FC236}">
                <a16:creationId xmlns:a16="http://schemas.microsoft.com/office/drawing/2014/main" id="{B25C0813-C85B-4ADA-7038-5A754E77FB26}"/>
              </a:ext>
            </a:extLst>
          </p:cNvPr>
          <p:cNvSpPr/>
          <p:nvPr/>
        </p:nvSpPr>
        <p:spPr>
          <a:xfrm>
            <a:off x="5022964" y="1589676"/>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MA" sz="1100" b="1" dirty="0">
                <a:latin typeface="Calibri" panose="020F0502020204030204" pitchFamily="34" charset="0"/>
                <a:cs typeface="Calibri" panose="020F0502020204030204" pitchFamily="34" charset="0"/>
              </a:rPr>
              <a:t>اليوم الرابع</a:t>
            </a:r>
            <a:endParaRPr lang="en-US" sz="1100" b="1" dirty="0">
              <a:latin typeface="Calibri" panose="020F0502020204030204" pitchFamily="34" charset="0"/>
              <a:cs typeface="Calibri" panose="020F0502020204030204" pitchFamily="34" charset="0"/>
            </a:endParaRPr>
          </a:p>
        </p:txBody>
      </p:sp>
      <p:sp>
        <p:nvSpPr>
          <p:cNvPr id="99" name="Oval 98">
            <a:extLst>
              <a:ext uri="{FF2B5EF4-FFF2-40B4-BE49-F238E27FC236}">
                <a16:creationId xmlns:a16="http://schemas.microsoft.com/office/drawing/2014/main" id="{2F354906-CBA4-3379-7859-2793A3DE5956}"/>
              </a:ext>
            </a:extLst>
          </p:cNvPr>
          <p:cNvSpPr/>
          <p:nvPr/>
        </p:nvSpPr>
        <p:spPr>
          <a:xfrm>
            <a:off x="5022963" y="3925679"/>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MA" sz="1100" b="1" dirty="0">
                <a:latin typeface="Calibri" panose="020F0502020204030204" pitchFamily="34" charset="0"/>
                <a:cs typeface="Calibri" panose="020F0502020204030204" pitchFamily="34" charset="0"/>
              </a:rPr>
              <a:t>اليوم السادس</a:t>
            </a:r>
            <a:endParaRPr lang="en-US" sz="1100" b="1" dirty="0">
              <a:latin typeface="Calibri" panose="020F0502020204030204" pitchFamily="34" charset="0"/>
              <a:cs typeface="Calibri" panose="020F0502020204030204" pitchFamily="34" charset="0"/>
            </a:endParaRPr>
          </a:p>
        </p:txBody>
      </p:sp>
      <p:sp>
        <p:nvSpPr>
          <p:cNvPr id="71" name="TextBox 10">
            <a:extLst>
              <a:ext uri="{FF2B5EF4-FFF2-40B4-BE49-F238E27FC236}">
                <a16:creationId xmlns:a16="http://schemas.microsoft.com/office/drawing/2014/main" id="{FD42C90E-1A9C-DF6F-DE0E-00A88A13EDB3}"/>
              </a:ext>
            </a:extLst>
          </p:cNvPr>
          <p:cNvSpPr txBox="1"/>
          <p:nvPr/>
        </p:nvSpPr>
        <p:spPr>
          <a:xfrm>
            <a:off x="6491162" y="2754471"/>
            <a:ext cx="3105337" cy="720694"/>
          </a:xfrm>
          <a:prstGeom prst="roundRect">
            <a:avLst/>
          </a:prstGeom>
          <a:noFill/>
        </p:spPr>
        <p:txBody>
          <a:bodyPr wrap="square" lIns="0" tIns="0" rIns="0" bIns="0" rtlCol="0" anchor="t">
            <a:spAutoFit/>
          </a:bodyPr>
          <a:lstStyle/>
          <a:p>
            <a:pPr marL="171454" indent="-171454" algn="just" defTabSz="342908" rtl="1">
              <a:lnSpc>
                <a:spcPct val="150000"/>
              </a:lnSpc>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الحصة الأولى(التوقع والتحقق ،الطلاقة) </a:t>
            </a:r>
          </a:p>
          <a:p>
            <a:pPr marL="171454" indent="-171454" algn="just" defTabSz="342908" rtl="1">
              <a:lnSpc>
                <a:spcPct val="150000"/>
              </a:lnSpc>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 الحصة الثانية (الطلاقة- الفهم الصريح).</a:t>
            </a:r>
          </a:p>
        </p:txBody>
      </p:sp>
      <p:sp>
        <p:nvSpPr>
          <p:cNvPr id="100" name="Oval 99">
            <a:extLst>
              <a:ext uri="{FF2B5EF4-FFF2-40B4-BE49-F238E27FC236}">
                <a16:creationId xmlns:a16="http://schemas.microsoft.com/office/drawing/2014/main" id="{5494383A-594A-4F57-5665-A3D8EE41ED5D}"/>
              </a:ext>
            </a:extLst>
          </p:cNvPr>
          <p:cNvSpPr/>
          <p:nvPr/>
        </p:nvSpPr>
        <p:spPr>
          <a:xfrm>
            <a:off x="5040990" y="2795505"/>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MA" sz="1100" b="1" dirty="0">
                <a:latin typeface="Calibri" panose="020F0502020204030204" pitchFamily="34" charset="0"/>
                <a:cs typeface="Calibri" panose="020F0502020204030204" pitchFamily="34" charset="0"/>
              </a:rPr>
              <a:t>اليوم الخامس</a:t>
            </a:r>
            <a:endParaRPr lang="en-US" sz="1100" b="1" dirty="0">
              <a:latin typeface="Calibri" panose="020F0502020204030204" pitchFamily="34" charset="0"/>
              <a:cs typeface="Calibri" panose="020F0502020204030204" pitchFamily="34" charset="0"/>
            </a:endParaRPr>
          </a:p>
        </p:txBody>
      </p:sp>
      <p:sp>
        <p:nvSpPr>
          <p:cNvPr id="101" name="TextBox 10">
            <a:extLst>
              <a:ext uri="{FF2B5EF4-FFF2-40B4-BE49-F238E27FC236}">
                <a16:creationId xmlns:a16="http://schemas.microsoft.com/office/drawing/2014/main" id="{CFEDED88-30A5-79F2-6CF1-AF4D4DE6D4E6}"/>
              </a:ext>
            </a:extLst>
          </p:cNvPr>
          <p:cNvSpPr txBox="1"/>
          <p:nvPr/>
        </p:nvSpPr>
        <p:spPr>
          <a:xfrm>
            <a:off x="2294333" y="1590646"/>
            <a:ext cx="2744913" cy="757654"/>
          </a:xfrm>
          <a:prstGeom prst="roundRect">
            <a:avLst/>
          </a:prstGeom>
          <a:noFill/>
        </p:spPr>
        <p:txBody>
          <a:bodyPr wrap="square" lIns="0" tIns="0" rIns="0" bIns="0" rtlCol="0" anchor="t">
            <a:spAutoFit/>
          </a:bodyPr>
          <a:lstStyle/>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الحصة الرابعة (البنية اللغوية للنص </a:t>
            </a:r>
            <a:r>
              <a:rPr lang="fr-FR" sz="1400" b="1" dirty="0">
                <a:solidFill>
                  <a:srgbClr val="106585"/>
                </a:solidFill>
                <a:latin typeface="Calibri" panose="020F0502020204030204" pitchFamily="34" charset="0"/>
                <a:cs typeface="Calibri" panose="020F0502020204030204" pitchFamily="34" charset="0"/>
              </a:rPr>
              <a:t>- </a:t>
            </a:r>
            <a:r>
              <a:rPr lang="ar-MA" sz="1400" b="1" dirty="0">
                <a:solidFill>
                  <a:srgbClr val="106585"/>
                </a:solidFill>
                <a:latin typeface="Calibri" panose="020F0502020204030204" pitchFamily="34" charset="0"/>
                <a:cs typeface="Calibri" panose="020F0502020204030204" pitchFamily="34" charset="0"/>
              </a:rPr>
              <a:t> صرف وتحويل</a:t>
            </a:r>
            <a:r>
              <a:rPr lang="fr-FR" sz="1400" b="1" dirty="0">
                <a:solidFill>
                  <a:srgbClr val="106585"/>
                </a:solidFill>
                <a:latin typeface="Calibri" panose="020F0502020204030204" pitchFamily="34" charset="0"/>
                <a:cs typeface="Calibri" panose="020F0502020204030204" pitchFamily="34" charset="0"/>
              </a:rPr>
              <a:t>- </a:t>
            </a:r>
            <a:r>
              <a:rPr lang="ar-MA" sz="1400" b="1" dirty="0">
                <a:solidFill>
                  <a:srgbClr val="106585"/>
                </a:solidFill>
                <a:latin typeface="Calibri" panose="020F0502020204030204" pitchFamily="34" charset="0"/>
                <a:cs typeface="Calibri" panose="020F0502020204030204" pitchFamily="34" charset="0"/>
              </a:rPr>
              <a:t>) ؛</a:t>
            </a:r>
          </a:p>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 إنتاج كتابي : الحصة الثانية. </a:t>
            </a:r>
          </a:p>
        </p:txBody>
      </p:sp>
      <p:sp>
        <p:nvSpPr>
          <p:cNvPr id="102" name="TextBox 10">
            <a:extLst>
              <a:ext uri="{FF2B5EF4-FFF2-40B4-BE49-F238E27FC236}">
                <a16:creationId xmlns:a16="http://schemas.microsoft.com/office/drawing/2014/main" id="{6330EB04-377D-42F7-B967-A4A3D0E922A0}"/>
              </a:ext>
            </a:extLst>
          </p:cNvPr>
          <p:cNvSpPr txBox="1"/>
          <p:nvPr/>
        </p:nvSpPr>
        <p:spPr>
          <a:xfrm>
            <a:off x="1983058" y="2916622"/>
            <a:ext cx="3105337" cy="715089"/>
          </a:xfrm>
          <a:prstGeom prst="roundRect">
            <a:avLst/>
          </a:prstGeom>
          <a:noFill/>
        </p:spPr>
        <p:txBody>
          <a:bodyPr wrap="square" lIns="0" tIns="0" rIns="0" bIns="0" rtlCol="0" anchor="t">
            <a:spAutoFit/>
          </a:bodyPr>
          <a:lstStyle/>
          <a:p>
            <a:pPr marL="171454" indent="-171454" algn="just" defTabSz="342908" rtl="1">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الحصة الخامسة (التحليل–التركيب والتقويم)؛</a:t>
            </a:r>
          </a:p>
          <a:p>
            <a:pPr marL="171454" indent="-171454" algn="just" defTabSz="342908" rtl="1">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شكل. </a:t>
            </a:r>
          </a:p>
        </p:txBody>
      </p:sp>
      <p:sp>
        <p:nvSpPr>
          <p:cNvPr id="103" name="TextBox 10">
            <a:extLst>
              <a:ext uri="{FF2B5EF4-FFF2-40B4-BE49-F238E27FC236}">
                <a16:creationId xmlns:a16="http://schemas.microsoft.com/office/drawing/2014/main" id="{F5D6D129-A293-6F8E-C809-4DEF0096495D}"/>
              </a:ext>
            </a:extLst>
          </p:cNvPr>
          <p:cNvSpPr txBox="1"/>
          <p:nvPr/>
        </p:nvSpPr>
        <p:spPr>
          <a:xfrm>
            <a:off x="2975511" y="4030055"/>
            <a:ext cx="1926182" cy="519291"/>
          </a:xfrm>
          <a:prstGeom prst="roundRect">
            <a:avLst/>
          </a:prstGeom>
          <a:noFill/>
        </p:spPr>
        <p:txBody>
          <a:bodyPr wrap="square" lIns="0" tIns="0" rIns="0" bIns="0" rtlCol="0" anchor="t">
            <a:spAutoFit/>
          </a:bodyPr>
          <a:lstStyle>
            <a:defPPr>
              <a:defRPr lang="en-US"/>
            </a:defPPr>
            <a:lvl1pPr marL="171454" indent="-171454" algn="just" defTabSz="342908" rtl="1">
              <a:spcAft>
                <a:spcPts val="300"/>
              </a:spcAft>
              <a:buFont typeface="Arial" panose="020B0604020202020204" pitchFamily="34" charset="0"/>
              <a:buChar char="•"/>
              <a:defRPr sz="1400" b="1">
                <a:solidFill>
                  <a:srgbClr val="106585"/>
                </a:solidFill>
                <a:latin typeface="Calibri" panose="020F0502020204030204" pitchFamily="34" charset="0"/>
                <a:cs typeface="Calibri" panose="020F0502020204030204" pitchFamily="34" charset="0"/>
              </a:defRPr>
            </a:lvl1pPr>
          </a:lstStyle>
          <a:p>
            <a:r>
              <a:rPr lang="ar-MA" dirty="0"/>
              <a:t>قراءة إثرائية؛  </a:t>
            </a:r>
          </a:p>
          <a:p>
            <a:r>
              <a:rPr lang="ar-MA" dirty="0"/>
              <a:t>مشروع الوحدة.</a:t>
            </a:r>
          </a:p>
        </p:txBody>
      </p:sp>
      <p:sp>
        <p:nvSpPr>
          <p:cNvPr id="104" name="TextBox 10">
            <a:extLst>
              <a:ext uri="{FF2B5EF4-FFF2-40B4-BE49-F238E27FC236}">
                <a16:creationId xmlns:a16="http://schemas.microsoft.com/office/drawing/2014/main" id="{7A19A790-246F-E486-EF8C-DF7909AA903E}"/>
              </a:ext>
            </a:extLst>
          </p:cNvPr>
          <p:cNvSpPr txBox="1"/>
          <p:nvPr/>
        </p:nvSpPr>
        <p:spPr>
          <a:xfrm>
            <a:off x="3999810" y="5373525"/>
            <a:ext cx="3151698" cy="212824"/>
          </a:xfrm>
          <a:prstGeom prst="roundRect">
            <a:avLst/>
          </a:prstGeom>
          <a:noFill/>
        </p:spPr>
        <p:txBody>
          <a:bodyPr wrap="square" lIns="0" tIns="0" rIns="0" bIns="0" rtlCol="0" anchor="t">
            <a:spAutoFit/>
          </a:bodyPr>
          <a:lstStyle/>
          <a:p>
            <a:pPr marL="171454" indent="-171454" algn="just" defTabSz="342908" rtl="1">
              <a:lnSpc>
                <a:spcPts val="1513"/>
              </a:lnSpc>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أنشطة المراجعة والتوليف</a:t>
            </a:r>
          </a:p>
        </p:txBody>
      </p:sp>
      <p:sp>
        <p:nvSpPr>
          <p:cNvPr id="105" name="ZoneTexte 5">
            <a:extLst>
              <a:ext uri="{FF2B5EF4-FFF2-40B4-BE49-F238E27FC236}">
                <a16:creationId xmlns:a16="http://schemas.microsoft.com/office/drawing/2014/main" id="{9C411745-6337-33DC-F727-A5672E85CF91}"/>
              </a:ext>
            </a:extLst>
          </p:cNvPr>
          <p:cNvSpPr txBox="1"/>
          <p:nvPr/>
        </p:nvSpPr>
        <p:spPr>
          <a:xfrm>
            <a:off x="1447802" y="365553"/>
            <a:ext cx="1752599" cy="338554"/>
          </a:xfrm>
          <a:prstGeom prst="rect">
            <a:avLst/>
          </a:prstGeom>
          <a:noFill/>
        </p:spPr>
        <p:txBody>
          <a:bodyPr wrap="square" rtlCol="0">
            <a:spAutoFit/>
          </a:bodyPr>
          <a:lstStyle/>
          <a:p>
            <a:pPr algn="ctr"/>
            <a:r>
              <a:rPr lang="ar-MA" sz="1600" i="1" dirty="0">
                <a:solidFill>
                  <a:schemeClr val="tx1">
                    <a:lumMod val="50000"/>
                    <a:lumOff val="50000"/>
                  </a:schemeClr>
                </a:solidFill>
                <a:latin typeface="Calibri" panose="020F0502020204030204" pitchFamily="34" charset="0"/>
                <a:cs typeface="Calibri" panose="020F0502020204030204" pitchFamily="34" charset="0"/>
              </a:rPr>
              <a:t>خاص بالأستاذ</a:t>
            </a:r>
            <a:endParaRPr lang="fr-MA" sz="1600" i="1" dirty="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1613663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hink-cell data - do not delete" hidden="1">
            <a:extLst>
              <a:ext uri="{FF2B5EF4-FFF2-40B4-BE49-F238E27FC236}">
                <a16:creationId xmlns:a16="http://schemas.microsoft.com/office/drawing/2014/main" id="{8616CE26-0DA5-D986-849B-9EC635F5EE61}"/>
              </a:ext>
            </a:extLst>
          </p:cNvPr>
          <p:cNvGraphicFramePr>
            <a:graphicFrameLocks noChangeAspect="1"/>
          </p:cNvGraphicFramePr>
          <p:nvPr>
            <p:custDataLst>
              <p:tags r:id="rId1"/>
            </p:custDataLst>
          </p:nvPr>
        </p:nvGraphicFramePr>
        <p:xfrm>
          <a:off x="1525060" y="1060"/>
          <a:ext cx="1059" cy="1059"/>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23" name="think-cell data - do not delete" hidden="1">
                        <a:extLst>
                          <a:ext uri="{FF2B5EF4-FFF2-40B4-BE49-F238E27FC236}">
                            <a16:creationId xmlns:a16="http://schemas.microsoft.com/office/drawing/2014/main" id="{8616CE26-0DA5-D986-849B-9EC635F5EE61}"/>
                          </a:ext>
                        </a:extLst>
                      </p:cNvPr>
                      <p:cNvPicPr/>
                      <p:nvPr/>
                    </p:nvPicPr>
                    <p:blipFill>
                      <a:blip r:embed="rId4"/>
                      <a:stretch>
                        <a:fillRect/>
                      </a:stretch>
                    </p:blipFill>
                    <p:spPr>
                      <a:xfrm>
                        <a:off x="1525060" y="1060"/>
                        <a:ext cx="1059" cy="1059"/>
                      </a:xfrm>
                      <a:prstGeom prst="rect">
                        <a:avLst/>
                      </a:prstGeom>
                    </p:spPr>
                  </p:pic>
                </p:oleObj>
              </mc:Fallback>
            </mc:AlternateContent>
          </a:graphicData>
        </a:graphic>
      </p:graphicFrame>
      <p:sp>
        <p:nvSpPr>
          <p:cNvPr id="2" name="Freeform 2"/>
          <p:cNvSpPr/>
          <p:nvPr/>
        </p:nvSpPr>
        <p:spPr>
          <a:xfrm>
            <a:off x="14278" y="9414"/>
            <a:ext cx="12192000"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5"/>
            <a:stretch>
              <a:fillRect t="-5555" b="-5555"/>
            </a:stretch>
          </a:blipFill>
        </p:spPr>
        <p:txBody>
          <a:bodyPr/>
          <a:lstStyle/>
          <a:p>
            <a:pPr algn="just" defTabSz="457223">
              <a:defRPr/>
            </a:pPr>
            <a:endParaRPr lang="fr-MA" sz="900" dirty="0">
              <a:solidFill>
                <a:prstClr val="black"/>
              </a:solidFill>
              <a:latin typeface="Calibri" panose="020F0502020204030204" pitchFamily="34" charset="0"/>
            </a:endParaRPr>
          </a:p>
        </p:txBody>
      </p:sp>
      <p:sp>
        <p:nvSpPr>
          <p:cNvPr id="4" name="Freeform 4"/>
          <p:cNvSpPr/>
          <p:nvPr/>
        </p:nvSpPr>
        <p:spPr>
          <a:xfrm>
            <a:off x="869196" y="692403"/>
            <a:ext cx="9540000" cy="5596244"/>
          </a:xfrm>
          <a:custGeom>
            <a:avLst/>
            <a:gdLst/>
            <a:ahLst/>
            <a:cxnLst/>
            <a:rect l="l" t="t" r="r" b="b"/>
            <a:pathLst>
              <a:path w="3895412" h="2555175">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a:solidFill>
              <a:srgbClr val="000000"/>
            </a:solidFill>
          </a:ln>
        </p:spPr>
        <p:txBody>
          <a:bodyPr/>
          <a:lstStyle/>
          <a:p>
            <a:pPr algn="just" defTabSz="457223">
              <a:defRPr/>
            </a:pPr>
            <a:endParaRPr lang="fr-MA" sz="900" dirty="0">
              <a:solidFill>
                <a:srgbClr val="106585"/>
              </a:solidFill>
              <a:latin typeface="Calibri" panose="020F0502020204030204" pitchFamily="34" charset="0"/>
              <a:cs typeface="Calibri" panose="020F0502020204030204" pitchFamily="34" charset="0"/>
            </a:endParaRPr>
          </a:p>
        </p:txBody>
      </p:sp>
      <p:sp>
        <p:nvSpPr>
          <p:cNvPr id="5" name="TextBox 5"/>
          <p:cNvSpPr txBox="1"/>
          <p:nvPr/>
        </p:nvSpPr>
        <p:spPr>
          <a:xfrm>
            <a:off x="1418240" y="632294"/>
            <a:ext cx="1990576" cy="1884469"/>
          </a:xfrm>
          <a:prstGeom prst="rect">
            <a:avLst/>
          </a:prstGeom>
        </p:spPr>
        <p:txBody>
          <a:bodyPr lIns="25400" tIns="25400" rIns="25400" bIns="25400" rtlCol="0" anchor="ctr"/>
          <a:lstStyle/>
          <a:p>
            <a:pPr algn="just" defTabSz="457223">
              <a:lnSpc>
                <a:spcPts val="1605"/>
              </a:lnSpc>
              <a:defRPr/>
            </a:pPr>
            <a:endParaRPr sz="900" dirty="0">
              <a:solidFill>
                <a:srgbClr val="106585"/>
              </a:solidFill>
              <a:latin typeface="Calibri" panose="020F0502020204030204" pitchFamily="34" charset="0"/>
              <a:cs typeface="Calibri" panose="020F0502020204030204" pitchFamily="34" charset="0"/>
            </a:endParaRPr>
          </a:p>
        </p:txBody>
      </p:sp>
      <p:sp>
        <p:nvSpPr>
          <p:cNvPr id="7" name="Freeform 7"/>
          <p:cNvSpPr/>
          <p:nvPr/>
        </p:nvSpPr>
        <p:spPr>
          <a:xfrm>
            <a:off x="9601202" y="294200"/>
            <a:ext cx="619583" cy="594800"/>
          </a:xfrm>
          <a:custGeom>
            <a:avLst/>
            <a:gdLst/>
            <a:ahLst/>
            <a:cxnLst/>
            <a:rect l="l" t="t" r="r" b="b"/>
            <a:pathLst>
              <a:path w="1239167" h="1189600">
                <a:moveTo>
                  <a:pt x="0" y="0"/>
                </a:moveTo>
                <a:lnTo>
                  <a:pt x="1239167" y="0"/>
                </a:lnTo>
                <a:lnTo>
                  <a:pt x="1239167" y="1189600"/>
                </a:lnTo>
                <a:lnTo>
                  <a:pt x="0" y="118960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pPr algn="just" defTabSz="457223">
              <a:defRPr/>
            </a:pPr>
            <a:endParaRPr lang="fr-MA" sz="900" dirty="0">
              <a:solidFill>
                <a:prstClr val="black"/>
              </a:solidFill>
              <a:latin typeface="Calibri" panose="020F0502020204030204" pitchFamily="34" charset="0"/>
            </a:endParaRPr>
          </a:p>
        </p:txBody>
      </p:sp>
      <p:sp>
        <p:nvSpPr>
          <p:cNvPr id="10" name="TextBox 6">
            <a:extLst>
              <a:ext uri="{FF2B5EF4-FFF2-40B4-BE49-F238E27FC236}">
                <a16:creationId xmlns:a16="http://schemas.microsoft.com/office/drawing/2014/main" id="{501EBCDE-36C0-A82B-4E0F-196E5747F43F}"/>
              </a:ext>
            </a:extLst>
          </p:cNvPr>
          <p:cNvSpPr txBox="1"/>
          <p:nvPr/>
        </p:nvSpPr>
        <p:spPr>
          <a:xfrm>
            <a:off x="2544988" y="736601"/>
            <a:ext cx="7366000" cy="641907"/>
          </a:xfrm>
          <a:prstGeom prst="rect">
            <a:avLst/>
          </a:prstGeom>
        </p:spPr>
        <p:txBody>
          <a:bodyPr wrap="square" lIns="0" tIns="0" rIns="0" bIns="0" rtlCol="0" anchor="t">
            <a:spAutoFit/>
          </a:bodyPr>
          <a:lstStyle/>
          <a:p>
            <a:pPr algn="ctr" defTabSz="609630">
              <a:lnSpc>
                <a:spcPts val="5486"/>
              </a:lnSpc>
              <a:defRPr/>
            </a:pPr>
            <a:r>
              <a:rPr lang="ar-MA" sz="3334" b="1" kern="0" dirty="0">
                <a:solidFill>
                  <a:srgbClr val="106585"/>
                </a:solidFill>
                <a:latin typeface="Calibri" panose="020F0502020204030204" pitchFamily="34" charset="0"/>
                <a:cs typeface="Calibri" panose="020F0502020204030204" pitchFamily="34" charset="0"/>
              </a:rPr>
              <a:t>تنظيم حصص الأسبوع التربوي الثاني/ الرابع</a:t>
            </a:r>
          </a:p>
        </p:txBody>
      </p:sp>
      <p:sp>
        <p:nvSpPr>
          <p:cNvPr id="91" name="Rectangle : coins arrondis 18 - 3">
            <a:extLst>
              <a:ext uri="{FF2B5EF4-FFF2-40B4-BE49-F238E27FC236}">
                <a16:creationId xmlns:a16="http://schemas.microsoft.com/office/drawing/2014/main" id="{FA7C021C-8A9B-0F48-45B0-540D744BF726}"/>
              </a:ext>
            </a:extLst>
          </p:cNvPr>
          <p:cNvSpPr/>
          <p:nvPr/>
        </p:nvSpPr>
        <p:spPr>
          <a:xfrm>
            <a:off x="6159692" y="2840452"/>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defRPr/>
            </a:pPr>
            <a:endParaRPr lang="fr-FR" sz="1000">
              <a:solidFill>
                <a:prstClr val="white"/>
              </a:solidFill>
              <a:latin typeface="Calibri" panose="020F0502020204030204"/>
            </a:endParaRPr>
          </a:p>
        </p:txBody>
      </p:sp>
      <p:sp>
        <p:nvSpPr>
          <p:cNvPr id="93" name="Rectangle : coins arrondis 18 - 2">
            <a:extLst>
              <a:ext uri="{FF2B5EF4-FFF2-40B4-BE49-F238E27FC236}">
                <a16:creationId xmlns:a16="http://schemas.microsoft.com/office/drawing/2014/main" id="{34C4DE4A-D4EC-B693-D690-313ED08FA9F0}"/>
              </a:ext>
            </a:extLst>
          </p:cNvPr>
          <p:cNvSpPr/>
          <p:nvPr/>
        </p:nvSpPr>
        <p:spPr>
          <a:xfrm>
            <a:off x="1409150" y="1734577"/>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defRPr/>
            </a:pPr>
            <a:endParaRPr lang="fr-FR" sz="1000">
              <a:solidFill>
                <a:prstClr val="white"/>
              </a:solidFill>
              <a:latin typeface="Calibri" panose="020F0502020204030204"/>
            </a:endParaRPr>
          </a:p>
        </p:txBody>
      </p:sp>
      <p:sp>
        <p:nvSpPr>
          <p:cNvPr id="95" name="Rectangle : coins arrondis 18 - 1">
            <a:extLst>
              <a:ext uri="{FF2B5EF4-FFF2-40B4-BE49-F238E27FC236}">
                <a16:creationId xmlns:a16="http://schemas.microsoft.com/office/drawing/2014/main" id="{49F8E4C4-248B-83A3-B2A7-82201AD4DE39}"/>
              </a:ext>
            </a:extLst>
          </p:cNvPr>
          <p:cNvSpPr/>
          <p:nvPr/>
        </p:nvSpPr>
        <p:spPr>
          <a:xfrm>
            <a:off x="1407290" y="3990879"/>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defRPr/>
            </a:pPr>
            <a:endParaRPr lang="fr-FR" sz="1000">
              <a:solidFill>
                <a:prstClr val="white"/>
              </a:solidFill>
              <a:latin typeface="Calibri" panose="020F0502020204030204"/>
            </a:endParaRPr>
          </a:p>
        </p:txBody>
      </p:sp>
      <p:sp>
        <p:nvSpPr>
          <p:cNvPr id="97" name="Oval 96">
            <a:extLst>
              <a:ext uri="{FF2B5EF4-FFF2-40B4-BE49-F238E27FC236}">
                <a16:creationId xmlns:a16="http://schemas.microsoft.com/office/drawing/2014/main" id="{6C8B3420-4DB9-BCAE-05CF-ABDC20DBCAA3}"/>
              </a:ext>
            </a:extLst>
          </p:cNvPr>
          <p:cNvSpPr/>
          <p:nvPr/>
        </p:nvSpPr>
        <p:spPr>
          <a:xfrm>
            <a:off x="9476754" y="2926616"/>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ar-MA" sz="1100" b="1" dirty="0">
                <a:solidFill>
                  <a:prstClr val="white"/>
                </a:solidFill>
                <a:latin typeface="Calibri" panose="020F0502020204030204" pitchFamily="34" charset="0"/>
                <a:cs typeface="Calibri" panose="020F0502020204030204" pitchFamily="34" charset="0"/>
              </a:rPr>
              <a:t>اليوم الثاني</a:t>
            </a:r>
            <a:endParaRPr lang="en-US" sz="1100" b="1" dirty="0">
              <a:solidFill>
                <a:prstClr val="white"/>
              </a:solidFill>
              <a:latin typeface="Calibri" panose="020F0502020204030204" pitchFamily="34" charset="0"/>
              <a:cs typeface="Calibri" panose="020F0502020204030204" pitchFamily="34" charset="0"/>
            </a:endParaRPr>
          </a:p>
        </p:txBody>
      </p:sp>
      <p:sp>
        <p:nvSpPr>
          <p:cNvPr id="98" name="Oval 97">
            <a:extLst>
              <a:ext uri="{FF2B5EF4-FFF2-40B4-BE49-F238E27FC236}">
                <a16:creationId xmlns:a16="http://schemas.microsoft.com/office/drawing/2014/main" id="{B25C0813-C85B-4ADA-7038-5A754E77FB26}"/>
              </a:ext>
            </a:extLst>
          </p:cNvPr>
          <p:cNvSpPr/>
          <p:nvPr/>
        </p:nvSpPr>
        <p:spPr>
          <a:xfrm>
            <a:off x="4726212" y="1820741"/>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ar-MA" sz="1100" b="1" dirty="0">
                <a:solidFill>
                  <a:prstClr val="white"/>
                </a:solidFill>
                <a:latin typeface="Calibri" panose="020F0502020204030204" pitchFamily="34" charset="0"/>
                <a:cs typeface="Calibri" panose="020F0502020204030204" pitchFamily="34" charset="0"/>
              </a:rPr>
              <a:t>اليوم الرابع</a:t>
            </a:r>
            <a:endParaRPr lang="en-US" sz="1100" b="1" dirty="0">
              <a:solidFill>
                <a:prstClr val="white"/>
              </a:solidFill>
              <a:latin typeface="Calibri" panose="020F0502020204030204" pitchFamily="34" charset="0"/>
              <a:cs typeface="Calibri" panose="020F0502020204030204" pitchFamily="34" charset="0"/>
            </a:endParaRPr>
          </a:p>
        </p:txBody>
      </p:sp>
      <p:sp>
        <p:nvSpPr>
          <p:cNvPr id="99" name="Oval 98">
            <a:extLst>
              <a:ext uri="{FF2B5EF4-FFF2-40B4-BE49-F238E27FC236}">
                <a16:creationId xmlns:a16="http://schemas.microsoft.com/office/drawing/2014/main" id="{2F354906-CBA4-3379-7859-2793A3DE5956}"/>
              </a:ext>
            </a:extLst>
          </p:cNvPr>
          <p:cNvSpPr/>
          <p:nvPr/>
        </p:nvSpPr>
        <p:spPr>
          <a:xfrm>
            <a:off x="4724352" y="4077043"/>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ar-MA" sz="1100" b="1" dirty="0">
                <a:solidFill>
                  <a:prstClr val="white"/>
                </a:solidFill>
                <a:latin typeface="Calibri" panose="020F0502020204030204" pitchFamily="34" charset="0"/>
                <a:cs typeface="Calibri" panose="020F0502020204030204" pitchFamily="34" charset="0"/>
              </a:rPr>
              <a:t>اليوم السادس</a:t>
            </a:r>
            <a:endParaRPr lang="en-US" sz="1100" b="1" dirty="0">
              <a:solidFill>
                <a:prstClr val="white"/>
              </a:solidFill>
              <a:latin typeface="Calibri" panose="020F0502020204030204" pitchFamily="34" charset="0"/>
              <a:cs typeface="Calibri" panose="020F0502020204030204" pitchFamily="34" charset="0"/>
            </a:endParaRPr>
          </a:p>
        </p:txBody>
      </p:sp>
      <p:sp>
        <p:nvSpPr>
          <p:cNvPr id="71" name="TextBox 10">
            <a:extLst>
              <a:ext uri="{FF2B5EF4-FFF2-40B4-BE49-F238E27FC236}">
                <a16:creationId xmlns:a16="http://schemas.microsoft.com/office/drawing/2014/main" id="{FD42C90E-1A9C-DF6F-DE0E-00A88A13EDB3}"/>
              </a:ext>
            </a:extLst>
          </p:cNvPr>
          <p:cNvSpPr txBox="1"/>
          <p:nvPr/>
        </p:nvSpPr>
        <p:spPr>
          <a:xfrm>
            <a:off x="6208230" y="3072974"/>
            <a:ext cx="3105337" cy="519291"/>
          </a:xfrm>
          <a:prstGeom prst="roundRect">
            <a:avLst/>
          </a:prstGeom>
          <a:noFill/>
        </p:spPr>
        <p:txBody>
          <a:bodyPr wrap="square" lIns="0" tIns="0" rIns="0" bIns="0" rtlCol="0" anchor="t">
            <a:spAutoFit/>
          </a:bodyPr>
          <a:lstStyle/>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الحصة الأولى(التوقع والتحقق – الطلاقة)؛ </a:t>
            </a:r>
          </a:p>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 الحصة الثانية (الطلاقة- الفهم الصريح).</a:t>
            </a:r>
          </a:p>
        </p:txBody>
      </p:sp>
      <p:sp>
        <p:nvSpPr>
          <p:cNvPr id="101" name="TextBox 10">
            <a:extLst>
              <a:ext uri="{FF2B5EF4-FFF2-40B4-BE49-F238E27FC236}">
                <a16:creationId xmlns:a16="http://schemas.microsoft.com/office/drawing/2014/main" id="{CFEDED88-30A5-79F2-6CF1-AF4D4DE6D4E6}"/>
              </a:ext>
            </a:extLst>
          </p:cNvPr>
          <p:cNvSpPr txBox="1"/>
          <p:nvPr/>
        </p:nvSpPr>
        <p:spPr>
          <a:xfrm>
            <a:off x="1457689" y="1862530"/>
            <a:ext cx="3044836" cy="757654"/>
          </a:xfrm>
          <a:prstGeom prst="roundRect">
            <a:avLst/>
          </a:prstGeom>
          <a:noFill/>
        </p:spPr>
        <p:txBody>
          <a:bodyPr wrap="square" lIns="0" tIns="0" rIns="0" bIns="0" rtlCol="0" anchor="t">
            <a:spAutoFit/>
          </a:bodyPr>
          <a:lstStyle/>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الحصة الرابعة (البنية اللغوية للنص –تراكيب-) ؛</a:t>
            </a:r>
          </a:p>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 إنتاج كتابي : الرابعة. </a:t>
            </a:r>
          </a:p>
        </p:txBody>
      </p:sp>
      <p:sp>
        <p:nvSpPr>
          <p:cNvPr id="103" name="TextBox 10">
            <a:extLst>
              <a:ext uri="{FF2B5EF4-FFF2-40B4-BE49-F238E27FC236}">
                <a16:creationId xmlns:a16="http://schemas.microsoft.com/office/drawing/2014/main" id="{F5D6D129-A293-6F8E-C809-4DEF0096495D}"/>
              </a:ext>
            </a:extLst>
          </p:cNvPr>
          <p:cNvSpPr txBox="1"/>
          <p:nvPr/>
        </p:nvSpPr>
        <p:spPr>
          <a:xfrm>
            <a:off x="2490137" y="4208751"/>
            <a:ext cx="1926182" cy="519291"/>
          </a:xfrm>
          <a:prstGeom prst="roundRect">
            <a:avLst/>
          </a:prstGeom>
          <a:noFill/>
        </p:spPr>
        <p:txBody>
          <a:bodyPr wrap="square" lIns="0" tIns="0" rIns="0" bIns="0" rtlCol="0" anchor="t">
            <a:spAutoFit/>
          </a:bodyPr>
          <a:lstStyle>
            <a:defPPr>
              <a:defRPr lang="en-US"/>
            </a:defPPr>
            <a:lvl1pPr marL="171454" indent="-171454" algn="just" defTabSz="342908" rtl="1">
              <a:spcAft>
                <a:spcPts val="300"/>
              </a:spcAft>
              <a:buFont typeface="Arial" panose="020B0604020202020204" pitchFamily="34" charset="0"/>
              <a:buChar char="•"/>
              <a:defRPr sz="1400" b="1">
                <a:solidFill>
                  <a:srgbClr val="106585"/>
                </a:solidFill>
                <a:latin typeface="Calibri" panose="020F0502020204030204" pitchFamily="34" charset="0"/>
                <a:cs typeface="Calibri" panose="020F0502020204030204" pitchFamily="34" charset="0"/>
              </a:defRPr>
            </a:lvl1pPr>
          </a:lstStyle>
          <a:p>
            <a:pPr>
              <a:defRPr/>
            </a:pPr>
            <a:r>
              <a:rPr lang="ar-MA" dirty="0"/>
              <a:t>قراءة إثرائية؛  </a:t>
            </a:r>
          </a:p>
          <a:p>
            <a:pPr>
              <a:defRPr/>
            </a:pPr>
            <a:r>
              <a:rPr lang="ar-MA" dirty="0"/>
              <a:t>مشروع الوحدة.</a:t>
            </a:r>
          </a:p>
        </p:txBody>
      </p:sp>
      <p:sp>
        <p:nvSpPr>
          <p:cNvPr id="66" name="Rectangle : coins arrondis 18 - 3">
            <a:extLst>
              <a:ext uri="{FF2B5EF4-FFF2-40B4-BE49-F238E27FC236}">
                <a16:creationId xmlns:a16="http://schemas.microsoft.com/office/drawing/2014/main" id="{EAB24F48-4FD9-439E-15D5-14ACCF0A2D6A}"/>
              </a:ext>
            </a:extLst>
          </p:cNvPr>
          <p:cNvSpPr/>
          <p:nvPr/>
        </p:nvSpPr>
        <p:spPr>
          <a:xfrm>
            <a:off x="6171346" y="1744529"/>
            <a:ext cx="3239410" cy="955038"/>
          </a:xfrm>
          <a:prstGeom prst="roundRect">
            <a:avLst/>
          </a:prstGeom>
          <a:solidFill>
            <a:srgbClr val="FDDD83"/>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defRPr/>
            </a:pPr>
            <a:endParaRPr lang="fr-FR" sz="1000">
              <a:solidFill>
                <a:prstClr val="white"/>
              </a:solidFill>
              <a:latin typeface="Calibri" panose="020F0502020204030204"/>
            </a:endParaRPr>
          </a:p>
        </p:txBody>
      </p:sp>
      <p:sp>
        <p:nvSpPr>
          <p:cNvPr id="68" name="TextBox 10">
            <a:extLst>
              <a:ext uri="{FF2B5EF4-FFF2-40B4-BE49-F238E27FC236}">
                <a16:creationId xmlns:a16="http://schemas.microsoft.com/office/drawing/2014/main" id="{EB87E4D8-BB88-426B-88C5-C418A26D120C}"/>
              </a:ext>
            </a:extLst>
          </p:cNvPr>
          <p:cNvSpPr txBox="1"/>
          <p:nvPr/>
        </p:nvSpPr>
        <p:spPr>
          <a:xfrm>
            <a:off x="6216599" y="1970982"/>
            <a:ext cx="3105337" cy="757654"/>
          </a:xfrm>
          <a:prstGeom prst="roundRect">
            <a:avLst/>
          </a:prstGeom>
          <a:noFill/>
        </p:spPr>
        <p:txBody>
          <a:bodyPr wrap="square" lIns="0" tIns="0" rIns="0" bIns="0" rtlCol="0" anchor="t">
            <a:spAutoFit/>
          </a:bodyPr>
          <a:lstStyle/>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أساليب ؛</a:t>
            </a:r>
          </a:p>
          <a:p>
            <a:pPr marL="171454" indent="-171454" algn="just" defTabSz="342908" rtl="1">
              <a:spcAft>
                <a:spcPts val="300"/>
              </a:spcAft>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استماع وتحدث: أخذ الكلمة والتحدث باسترسال.</a:t>
            </a:r>
          </a:p>
        </p:txBody>
      </p:sp>
      <p:sp>
        <p:nvSpPr>
          <p:cNvPr id="69" name="Rectangle : coins arrondis 18 - 2">
            <a:extLst>
              <a:ext uri="{FF2B5EF4-FFF2-40B4-BE49-F238E27FC236}">
                <a16:creationId xmlns:a16="http://schemas.microsoft.com/office/drawing/2014/main" id="{A19876A0-E773-EA56-05BB-D78DDD6F3191}"/>
              </a:ext>
            </a:extLst>
          </p:cNvPr>
          <p:cNvSpPr/>
          <p:nvPr/>
        </p:nvSpPr>
        <p:spPr>
          <a:xfrm>
            <a:off x="6208533" y="4000722"/>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defRPr/>
            </a:pPr>
            <a:endParaRPr lang="fr-FR" sz="1000">
              <a:solidFill>
                <a:prstClr val="white"/>
              </a:solidFill>
              <a:latin typeface="Calibri" panose="020F0502020204030204"/>
            </a:endParaRPr>
          </a:p>
        </p:txBody>
      </p:sp>
      <p:sp>
        <p:nvSpPr>
          <p:cNvPr id="74" name="TextBox 10">
            <a:extLst>
              <a:ext uri="{FF2B5EF4-FFF2-40B4-BE49-F238E27FC236}">
                <a16:creationId xmlns:a16="http://schemas.microsoft.com/office/drawing/2014/main" id="{3E05AD1A-1622-03B6-92F1-933F0B397D3F}"/>
              </a:ext>
            </a:extLst>
          </p:cNvPr>
          <p:cNvSpPr txBox="1"/>
          <p:nvPr/>
        </p:nvSpPr>
        <p:spPr>
          <a:xfrm>
            <a:off x="6238383" y="4089259"/>
            <a:ext cx="3105337" cy="715089"/>
          </a:xfrm>
          <a:prstGeom prst="roundRect">
            <a:avLst/>
          </a:prstGeom>
          <a:noFill/>
        </p:spPr>
        <p:txBody>
          <a:bodyPr wrap="square" lIns="0" tIns="0" rIns="0" bIns="0" rtlCol="0" anchor="t">
            <a:spAutoFit/>
          </a:bodyPr>
          <a:lstStyle/>
          <a:p>
            <a:pPr marL="171454" indent="-171454" algn="just" defTabSz="342908" rtl="1">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الحصة الثالثة (الفهم الضمني – استثمار أساليب النص)؛</a:t>
            </a:r>
          </a:p>
          <a:p>
            <a:pPr marL="171454" indent="-171454" algn="just" defTabSz="342908" rtl="1">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 إنتاج كتابي : الحصة الثالثة.  </a:t>
            </a:r>
          </a:p>
        </p:txBody>
      </p:sp>
      <p:sp>
        <p:nvSpPr>
          <p:cNvPr id="75" name="Rectangle : coins arrondis 18">
            <a:extLst>
              <a:ext uri="{FF2B5EF4-FFF2-40B4-BE49-F238E27FC236}">
                <a16:creationId xmlns:a16="http://schemas.microsoft.com/office/drawing/2014/main" id="{032F648C-5DC4-2872-B303-E07D75B99262}"/>
              </a:ext>
            </a:extLst>
          </p:cNvPr>
          <p:cNvSpPr/>
          <p:nvPr/>
        </p:nvSpPr>
        <p:spPr>
          <a:xfrm>
            <a:off x="3852117" y="5219312"/>
            <a:ext cx="3239410" cy="955038"/>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defRPr/>
            </a:pPr>
            <a:endParaRPr lang="fr-FR" sz="1000">
              <a:solidFill>
                <a:prstClr val="white"/>
              </a:solidFill>
              <a:latin typeface="Calibri" panose="020F0502020204030204"/>
            </a:endParaRPr>
          </a:p>
        </p:txBody>
      </p:sp>
      <p:sp>
        <p:nvSpPr>
          <p:cNvPr id="87" name="Oval 86">
            <a:extLst>
              <a:ext uri="{FF2B5EF4-FFF2-40B4-BE49-F238E27FC236}">
                <a16:creationId xmlns:a16="http://schemas.microsoft.com/office/drawing/2014/main" id="{0C69F82F-4CF9-7308-A28B-98BD7CD90624}"/>
              </a:ext>
            </a:extLst>
          </p:cNvPr>
          <p:cNvSpPr/>
          <p:nvPr/>
        </p:nvSpPr>
        <p:spPr>
          <a:xfrm>
            <a:off x="9488409" y="1830693"/>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ar-MA" sz="1100" b="1" dirty="0">
                <a:solidFill>
                  <a:prstClr val="white"/>
                </a:solidFill>
                <a:latin typeface="Calibri" panose="020F0502020204030204" pitchFamily="34" charset="0"/>
                <a:cs typeface="Calibri" panose="020F0502020204030204" pitchFamily="34" charset="0"/>
              </a:rPr>
              <a:t>اليوم الأول</a:t>
            </a:r>
            <a:endParaRPr lang="en-US" sz="1100" b="1" dirty="0">
              <a:solidFill>
                <a:prstClr val="white"/>
              </a:solidFill>
              <a:latin typeface="Calibri" panose="020F0502020204030204" pitchFamily="34" charset="0"/>
              <a:cs typeface="Calibri" panose="020F0502020204030204" pitchFamily="34" charset="0"/>
            </a:endParaRPr>
          </a:p>
        </p:txBody>
      </p:sp>
      <p:sp>
        <p:nvSpPr>
          <p:cNvPr id="88" name="Oval 87">
            <a:extLst>
              <a:ext uri="{FF2B5EF4-FFF2-40B4-BE49-F238E27FC236}">
                <a16:creationId xmlns:a16="http://schemas.microsoft.com/office/drawing/2014/main" id="{21874F39-7C8E-62EE-DB57-372D048107F1}"/>
              </a:ext>
            </a:extLst>
          </p:cNvPr>
          <p:cNvSpPr/>
          <p:nvPr/>
        </p:nvSpPr>
        <p:spPr>
          <a:xfrm>
            <a:off x="9488409" y="4067977"/>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ar-MA" sz="1100" b="1" dirty="0">
                <a:solidFill>
                  <a:prstClr val="white"/>
                </a:solidFill>
                <a:latin typeface="Calibri" panose="020F0502020204030204" pitchFamily="34" charset="0"/>
                <a:cs typeface="Calibri" panose="020F0502020204030204" pitchFamily="34" charset="0"/>
              </a:rPr>
              <a:t>اليوم الثالث</a:t>
            </a:r>
            <a:endParaRPr lang="en-US" sz="1100" b="1" dirty="0">
              <a:solidFill>
                <a:prstClr val="white"/>
              </a:solidFill>
              <a:latin typeface="Calibri" panose="020F0502020204030204" pitchFamily="34" charset="0"/>
              <a:cs typeface="Calibri" panose="020F0502020204030204" pitchFamily="34" charset="0"/>
            </a:endParaRPr>
          </a:p>
        </p:txBody>
      </p:sp>
      <p:sp>
        <p:nvSpPr>
          <p:cNvPr id="90" name="Oval 89">
            <a:extLst>
              <a:ext uri="{FF2B5EF4-FFF2-40B4-BE49-F238E27FC236}">
                <a16:creationId xmlns:a16="http://schemas.microsoft.com/office/drawing/2014/main" id="{EE69B807-8CFB-390C-DD50-69B125AC3FC4}"/>
              </a:ext>
            </a:extLst>
          </p:cNvPr>
          <p:cNvSpPr/>
          <p:nvPr/>
        </p:nvSpPr>
        <p:spPr>
          <a:xfrm>
            <a:off x="7169177" y="5219312"/>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ar-MA" sz="1100" b="1" dirty="0">
                <a:solidFill>
                  <a:prstClr val="white"/>
                </a:solidFill>
                <a:latin typeface="Calibri" panose="020F0502020204030204" pitchFamily="34" charset="0"/>
                <a:cs typeface="Calibri" panose="020F0502020204030204" pitchFamily="34" charset="0"/>
              </a:rPr>
              <a:t>اليوم السابع</a:t>
            </a:r>
            <a:endParaRPr lang="en-US" sz="1100" b="1" dirty="0">
              <a:solidFill>
                <a:prstClr val="white"/>
              </a:solidFill>
              <a:latin typeface="Calibri" panose="020F0502020204030204" pitchFamily="34" charset="0"/>
              <a:cs typeface="Calibri" panose="020F0502020204030204" pitchFamily="34" charset="0"/>
            </a:endParaRPr>
          </a:p>
        </p:txBody>
      </p:sp>
      <p:sp>
        <p:nvSpPr>
          <p:cNvPr id="100" name="Oval 99">
            <a:extLst>
              <a:ext uri="{FF2B5EF4-FFF2-40B4-BE49-F238E27FC236}">
                <a16:creationId xmlns:a16="http://schemas.microsoft.com/office/drawing/2014/main" id="{5494383A-594A-4F57-5665-A3D8EE41ED5D}"/>
              </a:ext>
            </a:extLst>
          </p:cNvPr>
          <p:cNvSpPr/>
          <p:nvPr/>
        </p:nvSpPr>
        <p:spPr>
          <a:xfrm>
            <a:off x="4736575" y="3005609"/>
            <a:ext cx="806253" cy="782709"/>
          </a:xfrm>
          <a:prstGeom prst="ellipse">
            <a:avLst/>
          </a:prstGeom>
          <a:solidFill>
            <a:srgbClr val="106585"/>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ar-MA" sz="1100" b="1" dirty="0">
                <a:solidFill>
                  <a:prstClr val="white"/>
                </a:solidFill>
                <a:latin typeface="Calibri" panose="020F0502020204030204" pitchFamily="34" charset="0"/>
                <a:cs typeface="Calibri" panose="020F0502020204030204" pitchFamily="34" charset="0"/>
              </a:rPr>
              <a:t>اليوم الخامس</a:t>
            </a:r>
            <a:endParaRPr lang="en-US" sz="1100" b="1" dirty="0">
              <a:solidFill>
                <a:prstClr val="white"/>
              </a:solidFill>
              <a:latin typeface="Calibri" panose="020F0502020204030204" pitchFamily="34" charset="0"/>
              <a:cs typeface="Calibri" panose="020F0502020204030204" pitchFamily="34" charset="0"/>
            </a:endParaRPr>
          </a:p>
        </p:txBody>
      </p:sp>
      <p:sp>
        <p:nvSpPr>
          <p:cNvPr id="104" name="TextBox 10">
            <a:extLst>
              <a:ext uri="{FF2B5EF4-FFF2-40B4-BE49-F238E27FC236}">
                <a16:creationId xmlns:a16="http://schemas.microsoft.com/office/drawing/2014/main" id="{7A19A790-246F-E486-EF8C-DF7909AA903E}"/>
              </a:ext>
            </a:extLst>
          </p:cNvPr>
          <p:cNvSpPr txBox="1"/>
          <p:nvPr/>
        </p:nvSpPr>
        <p:spPr>
          <a:xfrm>
            <a:off x="3805755" y="5559416"/>
            <a:ext cx="3151698" cy="212824"/>
          </a:xfrm>
          <a:prstGeom prst="roundRect">
            <a:avLst/>
          </a:prstGeom>
          <a:noFill/>
        </p:spPr>
        <p:txBody>
          <a:bodyPr wrap="square" lIns="0" tIns="0" rIns="0" bIns="0" rtlCol="0" anchor="t">
            <a:spAutoFit/>
          </a:bodyPr>
          <a:lstStyle/>
          <a:p>
            <a:pPr marL="171454" indent="-171454" algn="just" defTabSz="342908" rtl="1">
              <a:lnSpc>
                <a:spcPts val="1513"/>
              </a:lnSpc>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أنشطة المراجعة والتوليف</a:t>
            </a:r>
          </a:p>
        </p:txBody>
      </p:sp>
      <p:sp>
        <p:nvSpPr>
          <p:cNvPr id="105" name="ZoneTexte 5">
            <a:extLst>
              <a:ext uri="{FF2B5EF4-FFF2-40B4-BE49-F238E27FC236}">
                <a16:creationId xmlns:a16="http://schemas.microsoft.com/office/drawing/2014/main" id="{9C411745-6337-33DC-F727-A5672E85CF91}"/>
              </a:ext>
            </a:extLst>
          </p:cNvPr>
          <p:cNvSpPr txBox="1"/>
          <p:nvPr/>
        </p:nvSpPr>
        <p:spPr>
          <a:xfrm>
            <a:off x="1447802" y="365553"/>
            <a:ext cx="1752599" cy="338554"/>
          </a:xfrm>
          <a:prstGeom prst="rect">
            <a:avLst/>
          </a:prstGeom>
          <a:noFill/>
        </p:spPr>
        <p:txBody>
          <a:bodyPr wrap="square" rtlCol="0">
            <a:spAutoFit/>
          </a:bodyPr>
          <a:lstStyle/>
          <a:p>
            <a:pPr algn="ctr" defTabSz="457200">
              <a:defRPr/>
            </a:pPr>
            <a:r>
              <a:rPr lang="ar-MA" sz="1600" i="1" dirty="0">
                <a:solidFill>
                  <a:prstClr val="black">
                    <a:lumMod val="50000"/>
                    <a:lumOff val="50000"/>
                  </a:prstClr>
                </a:solidFill>
                <a:latin typeface="Calibri" panose="020F0502020204030204" pitchFamily="34" charset="0"/>
                <a:cs typeface="Calibri" panose="020F0502020204030204" pitchFamily="34" charset="0"/>
              </a:rPr>
              <a:t>خاص بالأستاذ</a:t>
            </a:r>
            <a:endParaRPr lang="fr-MA" sz="1600" i="1" dirty="0">
              <a:solidFill>
                <a:prstClr val="black">
                  <a:lumMod val="50000"/>
                  <a:lumOff val="50000"/>
                </a:prstClr>
              </a:solidFill>
              <a:latin typeface="Calibri" panose="020F0502020204030204" pitchFamily="34" charset="0"/>
              <a:cs typeface="Calibri" panose="020F0502020204030204" pitchFamily="34" charset="0"/>
            </a:endParaRPr>
          </a:p>
        </p:txBody>
      </p:sp>
      <p:sp>
        <p:nvSpPr>
          <p:cNvPr id="9" name="Rectangle : coins arrondis 18 - 1">
            <a:extLst>
              <a:ext uri="{FF2B5EF4-FFF2-40B4-BE49-F238E27FC236}">
                <a16:creationId xmlns:a16="http://schemas.microsoft.com/office/drawing/2014/main" id="{2CDAFBB3-368C-C0AA-DDE9-AE42664DB505}"/>
              </a:ext>
            </a:extLst>
          </p:cNvPr>
          <p:cNvSpPr/>
          <p:nvPr/>
        </p:nvSpPr>
        <p:spPr>
          <a:xfrm>
            <a:off x="1407290" y="2887405"/>
            <a:ext cx="3240518" cy="955038"/>
          </a:xfrm>
          <a:prstGeom prst="roundRect">
            <a:avLst/>
          </a:prstGeom>
          <a:solidFill>
            <a:srgbClr val="FDDD83"/>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defRPr/>
            </a:pPr>
            <a:endParaRPr lang="fr-FR" sz="1000" dirty="0">
              <a:solidFill>
                <a:prstClr val="white"/>
              </a:solidFill>
              <a:latin typeface="Calibri" panose="020F0502020204030204"/>
            </a:endParaRPr>
          </a:p>
        </p:txBody>
      </p:sp>
      <p:sp>
        <p:nvSpPr>
          <p:cNvPr id="11" name="TextBox 10">
            <a:extLst>
              <a:ext uri="{FF2B5EF4-FFF2-40B4-BE49-F238E27FC236}">
                <a16:creationId xmlns:a16="http://schemas.microsoft.com/office/drawing/2014/main" id="{32BBD542-A681-3427-E980-8882B8A9A3ED}"/>
              </a:ext>
            </a:extLst>
          </p:cNvPr>
          <p:cNvSpPr txBox="1"/>
          <p:nvPr/>
        </p:nvSpPr>
        <p:spPr>
          <a:xfrm>
            <a:off x="1486848" y="3012302"/>
            <a:ext cx="3151698" cy="638473"/>
          </a:xfrm>
          <a:prstGeom prst="roundRect">
            <a:avLst/>
          </a:prstGeom>
          <a:noFill/>
        </p:spPr>
        <p:txBody>
          <a:bodyPr wrap="square" lIns="0" tIns="0" rIns="0" bIns="0" rtlCol="0" anchor="t">
            <a:spAutoFit/>
          </a:bodyPr>
          <a:lstStyle/>
          <a:p>
            <a:pPr marL="171454" indent="-171454" algn="just" defTabSz="342908" rtl="1">
              <a:lnSpc>
                <a:spcPts val="1513"/>
              </a:lnSpc>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قراءة: الحصة الخامسة (التحليل– التركيب والتقويم)؛</a:t>
            </a:r>
          </a:p>
          <a:p>
            <a:pPr marL="171454" indent="-171454" algn="just" defTabSz="342908" rtl="1">
              <a:lnSpc>
                <a:spcPts val="1513"/>
              </a:lnSpc>
              <a:buFont typeface="Arial" panose="020B0604020202020204" pitchFamily="34" charset="0"/>
              <a:buChar char="•"/>
              <a:defRPr/>
            </a:pPr>
            <a:r>
              <a:rPr lang="ar-MA" sz="1400" b="1" dirty="0">
                <a:solidFill>
                  <a:srgbClr val="106585"/>
                </a:solidFill>
                <a:latin typeface="Calibri" panose="020F0502020204030204" pitchFamily="34" charset="0"/>
                <a:cs typeface="Calibri" panose="020F0502020204030204" pitchFamily="34" charset="0"/>
              </a:rPr>
              <a:t>إنتاج كتابي: الحصة الخامسة – تصحيح الإملاء-. </a:t>
            </a:r>
          </a:p>
        </p:txBody>
      </p:sp>
    </p:spTree>
    <p:extLst>
      <p:ext uri="{BB962C8B-B14F-4D97-AF65-F5344CB8AC3E}">
        <p14:creationId xmlns:p14="http://schemas.microsoft.com/office/powerpoint/2010/main" val="520521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 name="think-cell data - do not delete" hidden="1">
            <a:extLst>
              <a:ext uri="{FF2B5EF4-FFF2-40B4-BE49-F238E27FC236}">
                <a16:creationId xmlns:a16="http://schemas.microsoft.com/office/drawing/2014/main" id="{A5913DB5-F681-AADA-AA9B-503BB3C38E77}"/>
              </a:ext>
            </a:extLst>
          </p:cNvPr>
          <p:cNvGraphicFramePr>
            <a:graphicFrameLocks noChangeAspect="1"/>
          </p:cNvGraphicFramePr>
          <p:nvPr>
            <p:custDataLst>
              <p:tags r:id="rId1"/>
            </p:custDataLst>
          </p:nvPr>
        </p:nvGraphicFramePr>
        <p:xfrm>
          <a:off x="1525060" y="1060"/>
          <a:ext cx="1059" cy="1059"/>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44" name="think-cell data - do not delete" hidden="1">
                        <a:extLst>
                          <a:ext uri="{FF2B5EF4-FFF2-40B4-BE49-F238E27FC236}">
                            <a16:creationId xmlns:a16="http://schemas.microsoft.com/office/drawing/2014/main" id="{A5913DB5-F681-AADA-AA9B-503BB3C38E77}"/>
                          </a:ext>
                        </a:extLst>
                      </p:cNvPr>
                      <p:cNvPicPr/>
                      <p:nvPr/>
                    </p:nvPicPr>
                    <p:blipFill>
                      <a:blip r:embed="rId4"/>
                      <a:stretch>
                        <a:fillRect/>
                      </a:stretch>
                    </p:blipFill>
                    <p:spPr>
                      <a:xfrm>
                        <a:off x="1525060" y="1060"/>
                        <a:ext cx="1059" cy="1059"/>
                      </a:xfrm>
                      <a:prstGeom prst="rect">
                        <a:avLst/>
                      </a:prstGeom>
                    </p:spPr>
                  </p:pic>
                </p:oleObj>
              </mc:Fallback>
            </mc:AlternateContent>
          </a:graphicData>
        </a:graphic>
      </p:graphicFrame>
      <p:sp>
        <p:nvSpPr>
          <p:cNvPr id="2" name="Freeform 2"/>
          <p:cNvSpPr/>
          <p:nvPr/>
        </p:nvSpPr>
        <p:spPr>
          <a:xfrm>
            <a:off x="0" y="0"/>
            <a:ext cx="12192000"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5"/>
            <a:stretch>
              <a:fillRect t="-5555" b="-5555"/>
            </a:stretch>
          </a:blipFill>
        </p:spPr>
        <p:txBody>
          <a:bodyPr/>
          <a:lstStyle/>
          <a:p>
            <a:pPr algn="just" defTabSz="457223"/>
            <a:endParaRPr lang="fr-MA" sz="900">
              <a:solidFill>
                <a:prstClr val="black"/>
              </a:solidFill>
              <a:latin typeface="Dosis" pitchFamily="2" charset="0"/>
            </a:endParaRPr>
          </a:p>
        </p:txBody>
      </p:sp>
      <p:grpSp>
        <p:nvGrpSpPr>
          <p:cNvPr id="3" name="Group 3"/>
          <p:cNvGrpSpPr/>
          <p:nvPr/>
        </p:nvGrpSpPr>
        <p:grpSpPr>
          <a:xfrm>
            <a:off x="1778000" y="736600"/>
            <a:ext cx="8636000" cy="5596244"/>
            <a:chOff x="0" y="0"/>
            <a:chExt cx="3895412" cy="2555175"/>
          </a:xfrm>
        </p:grpSpPr>
        <p:sp>
          <p:nvSpPr>
            <p:cNvPr id="4" name="Freeform 4"/>
            <p:cNvSpPr/>
            <p:nvPr/>
          </p:nvSpPr>
          <p:spPr>
            <a:xfrm>
              <a:off x="0" y="0"/>
              <a:ext cx="3895412" cy="2555175"/>
            </a:xfrm>
            <a:custGeom>
              <a:avLst/>
              <a:gdLst/>
              <a:ahLst/>
              <a:cxnLst/>
              <a:rect l="l" t="t" r="r" b="b"/>
              <a:pathLst>
                <a:path w="3895412" h="2555175">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a:solidFill>
                <a:srgbClr val="000000"/>
              </a:solidFill>
            </a:ln>
          </p:spPr>
          <p:txBody>
            <a:bodyPr/>
            <a:lstStyle/>
            <a:p>
              <a:pPr algn="just" defTabSz="457223"/>
              <a:endParaRPr lang="fr-MA" sz="900">
                <a:solidFill>
                  <a:srgbClr val="106585"/>
                </a:solidFill>
                <a:latin typeface="Calibri" panose="020F0502020204030204" pitchFamily="34" charset="0"/>
                <a:cs typeface="Calibri" panose="020F0502020204030204" pitchFamily="34" charset="0"/>
              </a:endParaRPr>
            </a:p>
          </p:txBody>
        </p:sp>
        <p:sp>
          <p:nvSpPr>
            <p:cNvPr id="5" name="TextBox 5"/>
            <p:cNvSpPr txBox="1"/>
            <p:nvPr/>
          </p:nvSpPr>
          <p:spPr>
            <a:xfrm>
              <a:off x="0" y="-47625"/>
              <a:ext cx="812800" cy="860425"/>
            </a:xfrm>
            <a:prstGeom prst="rect">
              <a:avLst/>
            </a:prstGeom>
          </p:spPr>
          <p:txBody>
            <a:bodyPr lIns="25400" tIns="25400" rIns="25400" bIns="25400" rtlCol="0" anchor="ctr"/>
            <a:lstStyle/>
            <a:p>
              <a:pPr algn="just" defTabSz="457223">
                <a:lnSpc>
                  <a:spcPts val="1605"/>
                </a:lnSpc>
              </a:pPr>
              <a:endParaRPr sz="900">
                <a:solidFill>
                  <a:srgbClr val="106585"/>
                </a:solidFill>
                <a:latin typeface="Calibri" panose="020F0502020204030204" pitchFamily="34" charset="0"/>
                <a:cs typeface="Calibri" panose="020F0502020204030204" pitchFamily="34" charset="0"/>
              </a:endParaRPr>
            </a:p>
          </p:txBody>
        </p:sp>
      </p:grpSp>
      <p:sp>
        <p:nvSpPr>
          <p:cNvPr id="7" name="Freeform 7"/>
          <p:cNvSpPr/>
          <p:nvPr/>
        </p:nvSpPr>
        <p:spPr>
          <a:xfrm>
            <a:off x="9601202" y="294200"/>
            <a:ext cx="619583" cy="594800"/>
          </a:xfrm>
          <a:custGeom>
            <a:avLst/>
            <a:gdLst/>
            <a:ahLst/>
            <a:cxnLst/>
            <a:rect l="l" t="t" r="r" b="b"/>
            <a:pathLst>
              <a:path w="1239167" h="1189600">
                <a:moveTo>
                  <a:pt x="0" y="0"/>
                </a:moveTo>
                <a:lnTo>
                  <a:pt x="1239167" y="0"/>
                </a:lnTo>
                <a:lnTo>
                  <a:pt x="1239167" y="1189600"/>
                </a:lnTo>
                <a:lnTo>
                  <a:pt x="0" y="118960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pPr algn="just" defTabSz="457223"/>
            <a:endParaRPr lang="fr-MA" sz="900">
              <a:solidFill>
                <a:prstClr val="black"/>
              </a:solidFill>
              <a:latin typeface="Dosis" pitchFamily="2" charset="0"/>
            </a:endParaRPr>
          </a:p>
        </p:txBody>
      </p:sp>
      <p:sp>
        <p:nvSpPr>
          <p:cNvPr id="45" name="ZoneTexte 5">
            <a:extLst>
              <a:ext uri="{FF2B5EF4-FFF2-40B4-BE49-F238E27FC236}">
                <a16:creationId xmlns:a16="http://schemas.microsoft.com/office/drawing/2014/main" id="{ABA2A6A3-1EDB-77CA-044F-205840F96C09}"/>
              </a:ext>
            </a:extLst>
          </p:cNvPr>
          <p:cNvSpPr txBox="1"/>
          <p:nvPr/>
        </p:nvSpPr>
        <p:spPr>
          <a:xfrm>
            <a:off x="1447802" y="365553"/>
            <a:ext cx="1752599" cy="338554"/>
          </a:xfrm>
          <a:prstGeom prst="rect">
            <a:avLst/>
          </a:prstGeom>
          <a:noFill/>
        </p:spPr>
        <p:txBody>
          <a:bodyPr wrap="square" rtlCol="0">
            <a:spAutoFit/>
          </a:bodyPr>
          <a:lstStyle/>
          <a:p>
            <a:pPr algn="ctr" defTabSz="609630"/>
            <a:r>
              <a:rPr lang="ar-MA" sz="1600" i="1">
                <a:solidFill>
                  <a:prstClr val="black">
                    <a:lumMod val="50000"/>
                    <a:lumOff val="50000"/>
                  </a:prstClr>
                </a:solidFill>
                <a:latin typeface="Calibri" panose="020F0502020204030204" pitchFamily="34" charset="0"/>
                <a:cs typeface="Calibri" panose="020F0502020204030204" pitchFamily="34" charset="0"/>
              </a:rPr>
              <a:t>خاص بالأستاذ</a:t>
            </a:r>
            <a:endParaRPr lang="fr-MA" sz="1600" i="1">
              <a:solidFill>
                <a:prstClr val="black">
                  <a:lumMod val="50000"/>
                  <a:lumOff val="50000"/>
                </a:prstClr>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C6F83E8F-A2D4-86F5-970B-0187137D8890}"/>
              </a:ext>
            </a:extLst>
          </p:cNvPr>
          <p:cNvSpPr txBox="1"/>
          <p:nvPr/>
        </p:nvSpPr>
        <p:spPr>
          <a:xfrm>
            <a:off x="3013666" y="1034240"/>
            <a:ext cx="6164669" cy="676532"/>
          </a:xfrm>
          <a:prstGeom prst="rect">
            <a:avLst/>
          </a:prstGeom>
          <a:noFill/>
        </p:spPr>
        <p:txBody>
          <a:bodyPr wrap="square">
            <a:spAutoFit/>
          </a:bodyPr>
          <a:lstStyle/>
          <a:p>
            <a:pPr algn="ctr" defTabSz="609630">
              <a:lnSpc>
                <a:spcPts val="2075"/>
              </a:lnSpc>
            </a:pPr>
            <a:r>
              <a:rPr lang="ar-MA" sz="3334" b="1" kern="0" dirty="0">
                <a:solidFill>
                  <a:srgbClr val="106585"/>
                </a:solidFill>
                <a:latin typeface="Calibri" panose="020F0502020204030204" pitchFamily="34" charset="0"/>
                <a:cs typeface="Calibri" panose="020F0502020204030204" pitchFamily="34" charset="0"/>
              </a:rPr>
              <a:t>هيكلة حصة اليوم الأول</a:t>
            </a:r>
          </a:p>
          <a:p>
            <a:pPr algn="ctr" defTabSz="609630">
              <a:lnSpc>
                <a:spcPts val="2075"/>
              </a:lnSpc>
            </a:pPr>
            <a:r>
              <a:rPr lang="ar-MA" sz="3334" b="1" kern="0" dirty="0">
                <a:solidFill>
                  <a:srgbClr val="106585"/>
                </a:solidFill>
                <a:latin typeface="Calibri" panose="020F0502020204030204" pitchFamily="34" charset="0"/>
                <a:cs typeface="Calibri" panose="020F0502020204030204" pitchFamily="34" charset="0"/>
              </a:rPr>
              <a:t> </a:t>
            </a:r>
            <a:endParaRPr lang="fr-FR" sz="3334" b="1" kern="0" dirty="0">
              <a:solidFill>
                <a:srgbClr val="106585"/>
              </a:solidFill>
              <a:latin typeface="Calibri" panose="020F0502020204030204" pitchFamily="34" charset="0"/>
              <a:cs typeface="Calibri" panose="020F0502020204030204" pitchFamily="34" charset="0"/>
            </a:endParaRPr>
          </a:p>
        </p:txBody>
      </p:sp>
      <p:graphicFrame>
        <p:nvGraphicFramePr>
          <p:cNvPr id="40" name="Graphique 6">
            <a:extLst>
              <a:ext uri="{FF2B5EF4-FFF2-40B4-BE49-F238E27FC236}">
                <a16:creationId xmlns:a16="http://schemas.microsoft.com/office/drawing/2014/main" id="{CFD19BC4-F28B-C758-248B-9DB3029B9FD9}"/>
              </a:ext>
            </a:extLst>
          </p:cNvPr>
          <p:cNvGraphicFramePr/>
          <p:nvPr/>
        </p:nvGraphicFramePr>
        <p:xfrm>
          <a:off x="9116182" y="2029564"/>
          <a:ext cx="1016000" cy="976447"/>
        </p:xfrm>
        <a:graphic>
          <a:graphicData uri="http://schemas.openxmlformats.org/drawingml/2006/chart">
            <c:chart xmlns:c="http://schemas.openxmlformats.org/drawingml/2006/chart" xmlns:r="http://schemas.openxmlformats.org/officeDocument/2006/relationships" r:id="rId8"/>
          </a:graphicData>
        </a:graphic>
      </p:graphicFrame>
      <p:sp>
        <p:nvSpPr>
          <p:cNvPr id="55" name="Flowchart: Alternate Process 54">
            <a:extLst>
              <a:ext uri="{FF2B5EF4-FFF2-40B4-BE49-F238E27FC236}">
                <a16:creationId xmlns:a16="http://schemas.microsoft.com/office/drawing/2014/main" id="{794675B7-0983-E62A-CE83-0D53902CBAF5}"/>
              </a:ext>
            </a:extLst>
          </p:cNvPr>
          <p:cNvSpPr/>
          <p:nvPr/>
        </p:nvSpPr>
        <p:spPr>
          <a:xfrm>
            <a:off x="2531724" y="1775063"/>
            <a:ext cx="6624365" cy="896448"/>
          </a:xfrm>
          <a:prstGeom prst="flowChartAlternateProcess">
            <a:avLst/>
          </a:prstGeom>
          <a:solidFill>
            <a:srgbClr val="F2F2F2"/>
          </a:solidFill>
          <a:ln>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685834" rtl="1">
              <a:defRPr/>
            </a:pPr>
            <a:r>
              <a:rPr lang="en-US" sz="2133" b="1" dirty="0">
                <a:solidFill>
                  <a:srgbClr val="106585"/>
                </a:solidFill>
                <a:latin typeface="Calibri" panose="020F0502020204030204" pitchFamily="34" charset="0"/>
                <a:cs typeface="Calibri" panose="020F0502020204030204" pitchFamily="34" charset="0"/>
              </a:rPr>
              <a:t> </a:t>
            </a:r>
            <a:r>
              <a:rPr lang="ar-MA" sz="2133" b="1" dirty="0">
                <a:solidFill>
                  <a:srgbClr val="106585"/>
                </a:solidFill>
                <a:latin typeface="Calibri" panose="020F0502020204030204" pitchFamily="34" charset="0"/>
                <a:cs typeface="Calibri" panose="020F0502020204030204" pitchFamily="34" charset="0"/>
              </a:rPr>
              <a:t>نشاط اعتيادي </a:t>
            </a:r>
            <a:r>
              <a:rPr lang="ar-MA" sz="1733" b="1" dirty="0">
                <a:solidFill>
                  <a:srgbClr val="01070A"/>
                </a:solidFill>
                <a:latin typeface="Calibri" panose="020F0502020204030204" pitchFamily="34" charset="0"/>
                <a:cs typeface="Calibri" panose="020F0502020204030204" pitchFamily="34" charset="0"/>
              </a:rPr>
              <a:t>: </a:t>
            </a:r>
            <a:endParaRPr lang="fr-FR" sz="1733" b="1" dirty="0">
              <a:solidFill>
                <a:srgbClr val="01070A"/>
              </a:solidFill>
              <a:latin typeface="Calibri" panose="020F0502020204030204" pitchFamily="34" charset="0"/>
              <a:cs typeface="Calibri" panose="020F0502020204030204" pitchFamily="34" charset="0"/>
            </a:endParaRPr>
          </a:p>
          <a:p>
            <a:pPr marL="1076325" indent="-285750" algn="r" defTabSz="685834" rtl="1">
              <a:buFont typeface="Arial" panose="020B0604020202020204" pitchFamily="34" charset="0"/>
              <a:buChar char="•"/>
              <a:defRPr/>
            </a:pPr>
            <a:r>
              <a:rPr lang="ar-MA" b="1" kern="0" dirty="0">
                <a:solidFill>
                  <a:srgbClr val="01070A"/>
                </a:solidFill>
                <a:latin typeface="Calibri" panose="020F0502020204030204" pitchFamily="34" charset="0"/>
                <a:cs typeface="Calibri" panose="020F0502020204030204" pitchFamily="34" charset="0"/>
              </a:rPr>
              <a:t>حكمة اليوم </a:t>
            </a:r>
            <a:endParaRPr lang="en-US" b="1" kern="0" dirty="0">
              <a:solidFill>
                <a:srgbClr val="01070A"/>
              </a:solidFill>
              <a:latin typeface="Calibri" panose="020F0502020204030204" pitchFamily="34" charset="0"/>
              <a:cs typeface="Calibri" panose="020F0502020204030204" pitchFamily="34" charset="0"/>
            </a:endParaRPr>
          </a:p>
        </p:txBody>
      </p:sp>
      <p:sp>
        <p:nvSpPr>
          <p:cNvPr id="56" name="Rectangle: Rounded Corners 55">
            <a:extLst>
              <a:ext uri="{FF2B5EF4-FFF2-40B4-BE49-F238E27FC236}">
                <a16:creationId xmlns:a16="http://schemas.microsoft.com/office/drawing/2014/main" id="{7FAD9A17-1374-3298-0D9E-688D26149471}"/>
              </a:ext>
            </a:extLst>
          </p:cNvPr>
          <p:cNvSpPr/>
          <p:nvPr/>
        </p:nvSpPr>
        <p:spPr>
          <a:xfrm>
            <a:off x="2531724" y="2852936"/>
            <a:ext cx="6624365" cy="896448"/>
          </a:xfrm>
          <a:prstGeom prst="roundRect">
            <a:avLst/>
          </a:prstGeom>
          <a:solidFill>
            <a:srgbClr val="F2F2F2"/>
          </a:solidFill>
          <a:ln>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lvl="1" algn="r" defTabSz="457200" rtl="1">
              <a:lnSpc>
                <a:spcPts val="1527"/>
              </a:lnSpc>
              <a:spcAft>
                <a:spcPts val="600"/>
              </a:spcAft>
              <a:defRPr/>
            </a:pPr>
            <a:r>
              <a:rPr lang="ar-MA" sz="2133" b="1" dirty="0">
                <a:solidFill>
                  <a:srgbClr val="106585"/>
                </a:solidFill>
                <a:latin typeface="Calibri" panose="020F0502020204030204" pitchFamily="34" charset="0"/>
                <a:cs typeface="Calibri" panose="020F0502020204030204" pitchFamily="34" charset="0"/>
              </a:rPr>
              <a:t>معجم: </a:t>
            </a:r>
            <a:endParaRPr lang="fr-FR" sz="2133" b="1" dirty="0">
              <a:solidFill>
                <a:srgbClr val="106585"/>
              </a:solidFill>
              <a:latin typeface="Calibri" panose="020F0502020204030204" pitchFamily="34" charset="0"/>
              <a:cs typeface="Calibri" panose="020F0502020204030204" pitchFamily="34" charset="0"/>
            </a:endParaRPr>
          </a:p>
          <a:p>
            <a:pPr marL="1076325" lvl="1" indent="-285750" algn="r" defTabSz="457200" rtl="1">
              <a:lnSpc>
                <a:spcPts val="1527"/>
              </a:lnSpc>
              <a:spcAft>
                <a:spcPts val="600"/>
              </a:spcAft>
              <a:buFont typeface="Arial" panose="020B0604020202020204" pitchFamily="34" charset="0"/>
              <a:buChar char="•"/>
              <a:defRPr/>
            </a:pPr>
            <a:r>
              <a:rPr lang="ar-MA" b="1" dirty="0">
                <a:solidFill>
                  <a:srgbClr val="01070A"/>
                </a:solidFill>
                <a:latin typeface="Calibri" panose="020F0502020204030204" pitchFamily="34" charset="0"/>
                <a:cs typeface="Calibri" panose="020F0502020204030204" pitchFamily="34" charset="0"/>
              </a:rPr>
              <a:t>معجم مجالي </a:t>
            </a:r>
          </a:p>
          <a:p>
            <a:pPr marL="1076325" lvl="1" indent="-285750" algn="r" defTabSz="457200" rtl="1">
              <a:lnSpc>
                <a:spcPts val="1527"/>
              </a:lnSpc>
              <a:spcAft>
                <a:spcPts val="600"/>
              </a:spcAft>
              <a:buFont typeface="Arial" panose="020B0604020202020204" pitchFamily="34" charset="0"/>
              <a:buChar char="•"/>
              <a:defRPr/>
            </a:pPr>
            <a:r>
              <a:rPr lang="ar-MA" b="1" kern="0" dirty="0">
                <a:solidFill>
                  <a:srgbClr val="01070A"/>
                </a:solidFill>
                <a:latin typeface="Calibri" panose="020F0502020204030204" pitchFamily="34" charset="0"/>
                <a:cs typeface="Calibri" panose="020F0502020204030204" pitchFamily="34" charset="0"/>
              </a:rPr>
              <a:t>استراتيجية شبكة المفردات</a:t>
            </a:r>
            <a:endParaRPr lang="fr-MA" sz="2000" b="1" kern="0" dirty="0">
              <a:solidFill>
                <a:prstClr val="black"/>
              </a:solidFill>
              <a:latin typeface="Calibri" panose="020F0502020204030204" pitchFamily="34" charset="0"/>
              <a:cs typeface="Calibri" panose="020F0502020204030204" pitchFamily="34" charset="0"/>
            </a:endParaRPr>
          </a:p>
        </p:txBody>
      </p:sp>
      <p:grpSp>
        <p:nvGrpSpPr>
          <p:cNvPr id="68" name="Group 67">
            <a:extLst>
              <a:ext uri="{FF2B5EF4-FFF2-40B4-BE49-F238E27FC236}">
                <a16:creationId xmlns:a16="http://schemas.microsoft.com/office/drawing/2014/main" id="{5F7014F9-3D4F-9F24-F339-2F0EE4757975}"/>
              </a:ext>
            </a:extLst>
          </p:cNvPr>
          <p:cNvGrpSpPr/>
          <p:nvPr/>
        </p:nvGrpSpPr>
        <p:grpSpPr>
          <a:xfrm>
            <a:off x="2497972" y="1594778"/>
            <a:ext cx="1095522" cy="1095522"/>
            <a:chOff x="1253704" y="1976217"/>
            <a:chExt cx="1643283" cy="1643283"/>
          </a:xfrm>
        </p:grpSpPr>
        <p:pic>
          <p:nvPicPr>
            <p:cNvPr id="66" name="Picture 65" descr="A blue stopwatch on a black background&#10;&#10;Description automatically generated">
              <a:extLst>
                <a:ext uri="{FF2B5EF4-FFF2-40B4-BE49-F238E27FC236}">
                  <a16:creationId xmlns:a16="http://schemas.microsoft.com/office/drawing/2014/main" id="{D7825559-6529-60AF-FBCF-4938E5D6763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53704" y="1976217"/>
              <a:ext cx="1643283" cy="1643283"/>
            </a:xfrm>
            <a:prstGeom prst="rect">
              <a:avLst/>
            </a:prstGeom>
          </p:spPr>
        </p:pic>
        <p:sp>
          <p:nvSpPr>
            <p:cNvPr id="67" name="Rectangle 66">
              <a:extLst>
                <a:ext uri="{FF2B5EF4-FFF2-40B4-BE49-F238E27FC236}">
                  <a16:creationId xmlns:a16="http://schemas.microsoft.com/office/drawing/2014/main" id="{69B38CF6-0338-B7F9-06CA-2130711F6707}"/>
                </a:ext>
              </a:extLst>
            </p:cNvPr>
            <p:cNvSpPr/>
            <p:nvPr/>
          </p:nvSpPr>
          <p:spPr>
            <a:xfrm>
              <a:off x="1372357" y="3121153"/>
              <a:ext cx="1473773" cy="34119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09630"/>
              <a:r>
                <a:rPr lang="ar-MA" sz="1200" b="1" dirty="0">
                  <a:solidFill>
                    <a:srgbClr val="4F81BD">
                      <a:lumMod val="50000"/>
                    </a:srgbClr>
                  </a:solidFill>
                  <a:latin typeface="Calibri" panose="020F0502020204030204" pitchFamily="34" charset="0"/>
                  <a:cs typeface="Calibri" panose="020F0502020204030204" pitchFamily="34" charset="0"/>
                </a:rPr>
                <a:t>10 دقائق</a:t>
              </a:r>
              <a:endParaRPr lang="en-US" sz="1200" b="1" dirty="0">
                <a:solidFill>
                  <a:srgbClr val="4F81BD">
                    <a:lumMod val="50000"/>
                  </a:srgbClr>
                </a:solidFill>
                <a:latin typeface="Calibri" panose="020F0502020204030204" pitchFamily="34" charset="0"/>
                <a:cs typeface="Calibri" panose="020F0502020204030204" pitchFamily="34" charset="0"/>
              </a:endParaRPr>
            </a:p>
          </p:txBody>
        </p:sp>
      </p:grpSp>
      <p:grpSp>
        <p:nvGrpSpPr>
          <p:cNvPr id="69" name="Group 68">
            <a:extLst>
              <a:ext uri="{FF2B5EF4-FFF2-40B4-BE49-F238E27FC236}">
                <a16:creationId xmlns:a16="http://schemas.microsoft.com/office/drawing/2014/main" id="{3DC6F59E-0AE8-F483-8FA0-9C6FAFD438B1}"/>
              </a:ext>
            </a:extLst>
          </p:cNvPr>
          <p:cNvGrpSpPr/>
          <p:nvPr/>
        </p:nvGrpSpPr>
        <p:grpSpPr>
          <a:xfrm>
            <a:off x="2473709" y="2590800"/>
            <a:ext cx="1095522" cy="1095522"/>
            <a:chOff x="1253704" y="1993165"/>
            <a:chExt cx="1643283" cy="1643283"/>
          </a:xfrm>
        </p:grpSpPr>
        <p:pic>
          <p:nvPicPr>
            <p:cNvPr id="70" name="Picture 69" descr="A blue stopwatch on a black background&#10;&#10;Description automatically generated">
              <a:extLst>
                <a:ext uri="{FF2B5EF4-FFF2-40B4-BE49-F238E27FC236}">
                  <a16:creationId xmlns:a16="http://schemas.microsoft.com/office/drawing/2014/main" id="{CF2D872D-5E93-F2FE-5743-50CB006CDFD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53704" y="1993165"/>
              <a:ext cx="1643283" cy="1643283"/>
            </a:xfrm>
            <a:prstGeom prst="rect">
              <a:avLst/>
            </a:prstGeom>
          </p:spPr>
        </p:pic>
        <p:sp>
          <p:nvSpPr>
            <p:cNvPr id="71" name="Rectangle 70">
              <a:extLst>
                <a:ext uri="{FF2B5EF4-FFF2-40B4-BE49-F238E27FC236}">
                  <a16:creationId xmlns:a16="http://schemas.microsoft.com/office/drawing/2014/main" id="{04B7951F-76FF-9DDF-17C7-059975B872A4}"/>
                </a:ext>
              </a:extLst>
            </p:cNvPr>
            <p:cNvSpPr/>
            <p:nvPr/>
          </p:nvSpPr>
          <p:spPr>
            <a:xfrm>
              <a:off x="1408751" y="3121153"/>
              <a:ext cx="1475957" cy="4054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09630"/>
              <a:r>
                <a:rPr lang="ar-MA" sz="1200" b="1" dirty="0">
                  <a:solidFill>
                    <a:srgbClr val="4F81BD">
                      <a:lumMod val="50000"/>
                    </a:srgbClr>
                  </a:solidFill>
                  <a:latin typeface="Calibri" panose="020F0502020204030204" pitchFamily="34" charset="0"/>
                  <a:cs typeface="Calibri" panose="020F0502020204030204" pitchFamily="34" charset="0"/>
                </a:rPr>
                <a:t>30 دقيقة</a:t>
              </a:r>
              <a:endParaRPr lang="en-US" sz="1200" b="1" dirty="0">
                <a:solidFill>
                  <a:srgbClr val="4F81BD">
                    <a:lumMod val="50000"/>
                  </a:srgbClr>
                </a:solidFill>
                <a:latin typeface="Calibri" panose="020F0502020204030204" pitchFamily="34" charset="0"/>
                <a:cs typeface="Calibri" panose="020F0502020204030204" pitchFamily="34" charset="0"/>
              </a:endParaRPr>
            </a:p>
          </p:txBody>
        </p:sp>
      </p:grpSp>
      <p:grpSp>
        <p:nvGrpSpPr>
          <p:cNvPr id="72" name="Group 71">
            <a:extLst>
              <a:ext uri="{FF2B5EF4-FFF2-40B4-BE49-F238E27FC236}">
                <a16:creationId xmlns:a16="http://schemas.microsoft.com/office/drawing/2014/main" id="{622710A1-215F-D6EC-6597-9CCA8A04C727}"/>
              </a:ext>
            </a:extLst>
          </p:cNvPr>
          <p:cNvGrpSpPr/>
          <p:nvPr/>
        </p:nvGrpSpPr>
        <p:grpSpPr>
          <a:xfrm>
            <a:off x="2473709" y="3626388"/>
            <a:ext cx="1095522" cy="1095522"/>
            <a:chOff x="1253704" y="2003035"/>
            <a:chExt cx="1643283" cy="1643283"/>
          </a:xfrm>
        </p:grpSpPr>
        <p:pic>
          <p:nvPicPr>
            <p:cNvPr id="73" name="Picture 72" descr="A blue stopwatch on a black background&#10;&#10;Description automatically generated">
              <a:extLst>
                <a:ext uri="{FF2B5EF4-FFF2-40B4-BE49-F238E27FC236}">
                  <a16:creationId xmlns:a16="http://schemas.microsoft.com/office/drawing/2014/main" id="{4FCD7A50-FD3A-2E5C-69F7-165F0C75618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53704" y="2003035"/>
              <a:ext cx="1643283" cy="1643283"/>
            </a:xfrm>
            <a:prstGeom prst="rect">
              <a:avLst/>
            </a:prstGeom>
          </p:spPr>
        </p:pic>
        <p:sp>
          <p:nvSpPr>
            <p:cNvPr id="74" name="Rectangle 73">
              <a:extLst>
                <a:ext uri="{FF2B5EF4-FFF2-40B4-BE49-F238E27FC236}">
                  <a16:creationId xmlns:a16="http://schemas.microsoft.com/office/drawing/2014/main" id="{8DA75CC8-5C4E-FBB9-A92F-7492E8672A9E}"/>
                </a:ext>
              </a:extLst>
            </p:cNvPr>
            <p:cNvSpPr/>
            <p:nvPr/>
          </p:nvSpPr>
          <p:spPr>
            <a:xfrm>
              <a:off x="1513108" y="3101960"/>
              <a:ext cx="1256822" cy="46691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09630"/>
              <a:r>
                <a:rPr lang="ar-MA" sz="1200" b="1" dirty="0">
                  <a:solidFill>
                    <a:srgbClr val="4F81BD">
                      <a:lumMod val="50000"/>
                    </a:srgbClr>
                  </a:solidFill>
                  <a:latin typeface="Calibri" panose="020F0502020204030204" pitchFamily="34" charset="0"/>
                  <a:cs typeface="Calibri" panose="020F0502020204030204" pitchFamily="34" charset="0"/>
                </a:rPr>
                <a:t>35 دقيقة</a:t>
              </a:r>
              <a:endParaRPr lang="en-US" sz="1200" b="1" dirty="0">
                <a:solidFill>
                  <a:srgbClr val="4F81BD">
                    <a:lumMod val="50000"/>
                  </a:srgbClr>
                </a:solidFill>
                <a:latin typeface="Calibri" panose="020F0502020204030204" pitchFamily="34" charset="0"/>
                <a:cs typeface="Calibri" panose="020F0502020204030204" pitchFamily="34" charset="0"/>
              </a:endParaRPr>
            </a:p>
          </p:txBody>
        </p:sp>
      </p:grpSp>
      <p:sp>
        <p:nvSpPr>
          <p:cNvPr id="81" name="Oval 80">
            <a:extLst>
              <a:ext uri="{FF2B5EF4-FFF2-40B4-BE49-F238E27FC236}">
                <a16:creationId xmlns:a16="http://schemas.microsoft.com/office/drawing/2014/main" id="{2FBB3B0C-23A8-D891-890D-6C357D009A48}"/>
              </a:ext>
            </a:extLst>
          </p:cNvPr>
          <p:cNvSpPr>
            <a:spLocks noChangeAspect="1"/>
          </p:cNvSpPr>
          <p:nvPr/>
        </p:nvSpPr>
        <p:spPr>
          <a:xfrm>
            <a:off x="9283089" y="2011845"/>
            <a:ext cx="395307" cy="395307"/>
          </a:xfrm>
          <a:prstGeom prst="ellipse">
            <a:avLst/>
          </a:prstGeom>
          <a:solidFill>
            <a:srgbClr val="10658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09630"/>
            <a:r>
              <a:rPr lang="fr-MA" sz="2133" b="1" dirty="0">
                <a:solidFill>
                  <a:prstClr val="white"/>
                </a:solidFill>
                <a:latin typeface="Calibri"/>
              </a:rPr>
              <a:t>1</a:t>
            </a:r>
          </a:p>
        </p:txBody>
      </p:sp>
      <p:sp>
        <p:nvSpPr>
          <p:cNvPr id="82" name="Oval 81">
            <a:extLst>
              <a:ext uri="{FF2B5EF4-FFF2-40B4-BE49-F238E27FC236}">
                <a16:creationId xmlns:a16="http://schemas.microsoft.com/office/drawing/2014/main" id="{496B13D3-E5C7-F1F4-06A9-715BD43ACA53}"/>
              </a:ext>
            </a:extLst>
          </p:cNvPr>
          <p:cNvSpPr>
            <a:spLocks noChangeAspect="1"/>
          </p:cNvSpPr>
          <p:nvPr/>
        </p:nvSpPr>
        <p:spPr>
          <a:xfrm>
            <a:off x="9283089" y="3091308"/>
            <a:ext cx="395307" cy="395307"/>
          </a:xfrm>
          <a:prstGeom prst="ellipse">
            <a:avLst/>
          </a:prstGeom>
          <a:solidFill>
            <a:srgbClr val="10658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09630"/>
            <a:r>
              <a:rPr lang="fr-MA" sz="2133" b="1">
                <a:solidFill>
                  <a:prstClr val="white"/>
                </a:solidFill>
                <a:latin typeface="Calibri"/>
              </a:rPr>
              <a:t>2</a:t>
            </a:r>
          </a:p>
        </p:txBody>
      </p:sp>
      <p:sp>
        <p:nvSpPr>
          <p:cNvPr id="6" name="Rectangle: Rounded Corners 60">
            <a:extLst>
              <a:ext uri="{FF2B5EF4-FFF2-40B4-BE49-F238E27FC236}">
                <a16:creationId xmlns:a16="http://schemas.microsoft.com/office/drawing/2014/main" id="{FEF69643-50FF-7E8A-3F74-22AEAE383D02}"/>
              </a:ext>
            </a:extLst>
          </p:cNvPr>
          <p:cNvSpPr/>
          <p:nvPr/>
        </p:nvSpPr>
        <p:spPr>
          <a:xfrm>
            <a:off x="2531724" y="3969296"/>
            <a:ext cx="6624365" cy="2124000"/>
          </a:xfrm>
          <a:prstGeom prst="roundRect">
            <a:avLst/>
          </a:prstGeom>
          <a:solidFill>
            <a:srgbClr val="F2F2F2"/>
          </a:solidFill>
          <a:ln>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685834" rtl="1">
              <a:defRPr/>
            </a:pPr>
            <a:r>
              <a:rPr lang="en-GB" sz="2133" b="1" dirty="0">
                <a:solidFill>
                  <a:srgbClr val="106585"/>
                </a:solidFill>
                <a:latin typeface="Calibri" panose="020F0502020204030204" pitchFamily="34" charset="0"/>
                <a:cs typeface="Calibri" panose="020F0502020204030204" pitchFamily="34" charset="0"/>
              </a:rPr>
              <a:t> </a:t>
            </a:r>
            <a:r>
              <a:rPr lang="ar-MA" sz="2133" b="1" dirty="0">
                <a:solidFill>
                  <a:srgbClr val="106585"/>
                </a:solidFill>
                <a:latin typeface="Calibri" panose="020F0502020204030204" pitchFamily="34" charset="0"/>
                <a:cs typeface="Calibri" panose="020F0502020204030204" pitchFamily="34" charset="0"/>
              </a:rPr>
              <a:t>التواصل الشفهي:</a:t>
            </a:r>
            <a:endParaRPr lang="fr-FR" sz="2133" b="1" dirty="0">
              <a:solidFill>
                <a:srgbClr val="106585"/>
              </a:solidFill>
              <a:latin typeface="Calibri" panose="020F0502020204030204" pitchFamily="34" charset="0"/>
              <a:cs typeface="Calibri" panose="020F0502020204030204" pitchFamily="34" charset="0"/>
            </a:endParaRPr>
          </a:p>
          <a:p>
            <a:pPr marL="342900" indent="-342900" algn="r" defTabSz="685834" rtl="1">
              <a:buFont typeface="Arial" panose="020B0604020202020204" pitchFamily="34" charset="0"/>
              <a:buChar char="•"/>
              <a:defRPr/>
            </a:pPr>
            <a:r>
              <a:rPr lang="ar-MA" sz="2133" b="1" dirty="0">
                <a:solidFill>
                  <a:srgbClr val="106585"/>
                </a:solidFill>
                <a:latin typeface="Calibri" panose="020F0502020204030204" pitchFamily="34" charset="0"/>
                <a:cs typeface="Calibri" panose="020F0502020204030204" pitchFamily="34" charset="0"/>
              </a:rPr>
              <a:t> </a:t>
            </a:r>
            <a:r>
              <a:rPr lang="ar-MA" b="1" kern="0" dirty="0">
                <a:solidFill>
                  <a:srgbClr val="01070A"/>
                </a:solidFill>
                <a:latin typeface="Calibri" panose="020F0502020204030204" pitchFamily="34" charset="0"/>
                <a:cs typeface="Calibri" panose="020F0502020204030204" pitchFamily="34" charset="0"/>
              </a:rPr>
              <a:t>شريط مصور( الرياضة المنزلية )</a:t>
            </a:r>
          </a:p>
          <a:p>
            <a:pPr marL="1076325" indent="-285750" algn="r" defTabSz="685834" rtl="1">
              <a:buFont typeface="Arial" panose="020B0604020202020204" pitchFamily="34" charset="0"/>
              <a:buChar char="•"/>
              <a:defRPr/>
            </a:pPr>
            <a:r>
              <a:rPr lang="ar-MA" b="1" kern="0" dirty="0">
                <a:solidFill>
                  <a:srgbClr val="01070A"/>
                </a:solidFill>
                <a:latin typeface="Calibri" panose="020F0502020204030204" pitchFamily="34" charset="0"/>
                <a:cs typeface="Calibri" panose="020F0502020204030204" pitchFamily="34" charset="0"/>
              </a:rPr>
              <a:t>التوقع </a:t>
            </a:r>
          </a:p>
          <a:p>
            <a:pPr marL="1076325" indent="-285750" algn="r" defTabSz="685834" rtl="1">
              <a:buFont typeface="Arial" panose="020B0604020202020204" pitchFamily="34" charset="0"/>
              <a:buChar char="•"/>
              <a:defRPr/>
            </a:pPr>
            <a:r>
              <a:rPr lang="ar-MA" b="1" kern="0" dirty="0">
                <a:solidFill>
                  <a:srgbClr val="01070A"/>
                </a:solidFill>
                <a:latin typeface="Calibri" panose="020F0502020204030204" pitchFamily="34" charset="0"/>
                <a:cs typeface="Calibri" panose="020F0502020204030204" pitchFamily="34" charset="0"/>
              </a:rPr>
              <a:t>فهم مضامين الشريط المصور</a:t>
            </a:r>
          </a:p>
          <a:p>
            <a:pPr marL="1076325" indent="-285750" algn="r" defTabSz="685834" rtl="1">
              <a:buFont typeface="Arial" panose="020B0604020202020204" pitchFamily="34" charset="0"/>
              <a:buChar char="•"/>
              <a:defRPr/>
            </a:pPr>
            <a:r>
              <a:rPr lang="ar-MA" b="1" kern="0" dirty="0">
                <a:solidFill>
                  <a:srgbClr val="01070A"/>
                </a:solidFill>
                <a:latin typeface="Calibri" panose="020F0502020204030204" pitchFamily="34" charset="0"/>
                <a:cs typeface="Calibri" panose="020F0502020204030204" pitchFamily="34" charset="0"/>
              </a:rPr>
              <a:t>تركيب مضامين الشريط وتقويمها</a:t>
            </a:r>
          </a:p>
        </p:txBody>
      </p:sp>
      <p:grpSp>
        <p:nvGrpSpPr>
          <p:cNvPr id="8" name="Group 71">
            <a:extLst>
              <a:ext uri="{FF2B5EF4-FFF2-40B4-BE49-F238E27FC236}">
                <a16:creationId xmlns:a16="http://schemas.microsoft.com/office/drawing/2014/main" id="{CE7605C8-56E6-30EE-65DE-FB89288F7495}"/>
              </a:ext>
            </a:extLst>
          </p:cNvPr>
          <p:cNvGrpSpPr/>
          <p:nvPr/>
        </p:nvGrpSpPr>
        <p:grpSpPr>
          <a:xfrm>
            <a:off x="2473709" y="4422922"/>
            <a:ext cx="1095522" cy="1095522"/>
            <a:chOff x="1253704" y="2003035"/>
            <a:chExt cx="1643283" cy="1643283"/>
          </a:xfrm>
        </p:grpSpPr>
        <p:pic>
          <p:nvPicPr>
            <p:cNvPr id="9" name="Picture 72" descr="A blue stopwatch on a black background&#10;&#10;Description automatically generated">
              <a:extLst>
                <a:ext uri="{FF2B5EF4-FFF2-40B4-BE49-F238E27FC236}">
                  <a16:creationId xmlns:a16="http://schemas.microsoft.com/office/drawing/2014/main" id="{D49A64B6-B71C-BE73-CD10-4288D632E82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53704" y="2003035"/>
              <a:ext cx="1643283" cy="1643283"/>
            </a:xfrm>
            <a:prstGeom prst="rect">
              <a:avLst/>
            </a:prstGeom>
          </p:spPr>
        </p:pic>
        <p:sp>
          <p:nvSpPr>
            <p:cNvPr id="10" name="Rectangle 9">
              <a:extLst>
                <a:ext uri="{FF2B5EF4-FFF2-40B4-BE49-F238E27FC236}">
                  <a16:creationId xmlns:a16="http://schemas.microsoft.com/office/drawing/2014/main" id="{DAAECEA7-E019-0F33-963C-E606B5423EEC}"/>
                </a:ext>
              </a:extLst>
            </p:cNvPr>
            <p:cNvSpPr/>
            <p:nvPr/>
          </p:nvSpPr>
          <p:spPr>
            <a:xfrm>
              <a:off x="1513108" y="3101960"/>
              <a:ext cx="1256822" cy="46691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09630"/>
              <a:r>
                <a:rPr lang="ar-MA" sz="1200" b="1" dirty="0">
                  <a:solidFill>
                    <a:srgbClr val="4F81BD">
                      <a:lumMod val="50000"/>
                    </a:srgbClr>
                  </a:solidFill>
                  <a:latin typeface="Calibri" panose="020F0502020204030204" pitchFamily="34" charset="0"/>
                  <a:cs typeface="Calibri" panose="020F0502020204030204" pitchFamily="34" charset="0"/>
                </a:rPr>
                <a:t>30 دقيقة</a:t>
              </a:r>
              <a:endParaRPr lang="en-US" sz="1200" b="1" dirty="0">
                <a:solidFill>
                  <a:srgbClr val="4F81BD">
                    <a:lumMod val="50000"/>
                  </a:srgbClr>
                </a:solidFill>
                <a:latin typeface="Calibri" panose="020F0502020204030204" pitchFamily="34" charset="0"/>
                <a:cs typeface="Calibri" panose="020F0502020204030204" pitchFamily="34" charset="0"/>
              </a:endParaRPr>
            </a:p>
          </p:txBody>
        </p:sp>
      </p:grpSp>
      <p:sp>
        <p:nvSpPr>
          <p:cNvPr id="11" name="Oval 82">
            <a:extLst>
              <a:ext uri="{FF2B5EF4-FFF2-40B4-BE49-F238E27FC236}">
                <a16:creationId xmlns:a16="http://schemas.microsoft.com/office/drawing/2014/main" id="{92368437-8ACE-C116-91A1-A026580E64F2}"/>
              </a:ext>
            </a:extLst>
          </p:cNvPr>
          <p:cNvSpPr>
            <a:spLocks noChangeAspect="1"/>
          </p:cNvSpPr>
          <p:nvPr/>
        </p:nvSpPr>
        <p:spPr>
          <a:xfrm>
            <a:off x="9283089" y="4831279"/>
            <a:ext cx="395307" cy="395307"/>
          </a:xfrm>
          <a:prstGeom prst="ellipse">
            <a:avLst/>
          </a:prstGeom>
          <a:solidFill>
            <a:srgbClr val="10658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09630"/>
            <a:r>
              <a:rPr lang="fr-MA" sz="2133" b="1" dirty="0">
                <a:solidFill>
                  <a:prstClr val="white"/>
                </a:solidFill>
                <a:latin typeface="Calibri"/>
              </a:rPr>
              <a:t>3</a:t>
            </a:r>
          </a:p>
        </p:txBody>
      </p:sp>
    </p:spTree>
    <p:extLst>
      <p:ext uri="{BB962C8B-B14F-4D97-AF65-F5344CB8AC3E}">
        <p14:creationId xmlns:p14="http://schemas.microsoft.com/office/powerpoint/2010/main" val="11686037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531864"/>
            <a:chOff x="964283" y="2762454"/>
            <a:chExt cx="5132576" cy="1810915"/>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1418986"/>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التدريس الفعال </a:t>
              </a:r>
            </a:p>
            <a:p>
              <a:pPr algn="ctr"/>
              <a:endParaRPr lang="ar-MA" sz="3600" dirty="0">
                <a:solidFill>
                  <a:schemeClr val="bg1"/>
                </a:solidFill>
                <a:effectLst>
                  <a:outerShdw blurRad="38100" dist="38100" dir="2700000" algn="tl">
                    <a:srgbClr val="000000">
                      <a:alpha val="43137"/>
                    </a:srgbClr>
                  </a:outerShdw>
                </a:effectLst>
                <a:cs typeface="Boahmed Alhour" pitchFamily="2" charset="-78"/>
              </a:endParaRP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031631" y="3657601"/>
            <a:ext cx="9783125" cy="2057516"/>
          </a:xfrm>
          <a:prstGeom prst="roundRect">
            <a:avLst>
              <a:gd name="adj" fmla="val 50000"/>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spcAft>
                <a:spcPts val="600"/>
              </a:spcAft>
            </a:pPr>
            <a:r>
              <a:rPr lang="ar-MA" sz="3200" dirty="0">
                <a:solidFill>
                  <a:srgbClr val="2B3568"/>
                </a:solidFill>
                <a:latin typeface="Calibri" panose="020F0502020204030204" pitchFamily="34" charset="0"/>
                <a:ea typeface="Calibri" panose="020F0502020204030204" pitchFamily="34" charset="0"/>
                <a:cs typeface="Calibri" panose="020F0502020204030204" pitchFamily="34" charset="0"/>
              </a:rPr>
              <a:t>التركيز على التحكم في </a:t>
            </a:r>
            <a:r>
              <a:rPr lang="ar-MA" sz="3200" dirty="0" err="1">
                <a:solidFill>
                  <a:srgbClr val="2B3568"/>
                </a:solidFill>
                <a:latin typeface="Calibri" panose="020F0502020204030204" pitchFamily="34" charset="0"/>
                <a:ea typeface="Calibri" panose="020F0502020204030204" pitchFamily="34" charset="0"/>
                <a:cs typeface="Calibri" panose="020F0502020204030204" pitchFamily="34" charset="0"/>
              </a:rPr>
              <a:t>التعلمات</a:t>
            </a:r>
            <a:r>
              <a:rPr lang="ar-MA" sz="3200" dirty="0">
                <a:solidFill>
                  <a:srgbClr val="2B3568"/>
                </a:solidFill>
                <a:latin typeface="Calibri" panose="020F0502020204030204" pitchFamily="34" charset="0"/>
                <a:ea typeface="Calibri" panose="020F0502020204030204" pitchFamily="34" charset="0"/>
                <a:cs typeface="Calibri" panose="020F0502020204030204" pitchFamily="34" charset="0"/>
              </a:rPr>
              <a:t> من طرف أغلبية المتعلمين. الأساس هو التحقق الدائم من الفهم وليس تغطية مواد التعلم. </a:t>
            </a:r>
          </a:p>
        </p:txBody>
      </p:sp>
      <p:sp>
        <p:nvSpPr>
          <p:cNvPr id="2" name="Rectangle : coins arrondis 1">
            <a:extLst>
              <a:ext uri="{FF2B5EF4-FFF2-40B4-BE49-F238E27FC236}">
                <a16:creationId xmlns:a16="http://schemas.microsoft.com/office/drawing/2014/main" id="{3AB0F9C0-F5F1-FBF8-3F83-21BB24EBA7B2}"/>
              </a:ext>
            </a:extLst>
          </p:cNvPr>
          <p:cNvSpPr/>
          <p:nvPr/>
        </p:nvSpPr>
        <p:spPr>
          <a:xfrm>
            <a:off x="3308730" y="2197165"/>
            <a:ext cx="5574541" cy="1138109"/>
          </a:xfrm>
          <a:prstGeom prst="roundRect">
            <a:avLst>
              <a:gd name="adj" fmla="val 50000"/>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spcAft>
                <a:spcPts val="600"/>
              </a:spcAft>
            </a:pPr>
            <a:r>
              <a:rPr lang="ar-MA" sz="3600" b="1" dirty="0">
                <a:solidFill>
                  <a:srgbClr val="2B3568"/>
                </a:solidFill>
                <a:latin typeface="Calibri" panose="020F0502020204030204" pitchFamily="34" charset="0"/>
                <a:ea typeface="Calibri" panose="020F0502020204030204" pitchFamily="34" charset="0"/>
                <a:cs typeface="Calibri" panose="020F0502020204030204" pitchFamily="34" charset="0"/>
              </a:rPr>
              <a:t>الهدف المحوري </a:t>
            </a:r>
          </a:p>
        </p:txBody>
      </p:sp>
    </p:spTree>
    <p:extLst>
      <p:ext uri="{BB962C8B-B14F-4D97-AF65-F5344CB8AC3E}">
        <p14:creationId xmlns:p14="http://schemas.microsoft.com/office/powerpoint/2010/main" val="2216540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4400" b="1" dirty="0">
                <a:solidFill>
                  <a:srgbClr val="363F6F"/>
                </a:solidFill>
                <a:cs typeface="DTP Naskh 4" pitchFamily="2" charset="-78"/>
              </a:rPr>
              <a:t>السياق</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لماذا اعتماد التدريس الفعال؟ </a:t>
              </a:r>
            </a:p>
          </p:txBody>
        </p:sp>
      </p:grpSp>
      <p:sp>
        <p:nvSpPr>
          <p:cNvPr id="6" name="Accolade fermante 5">
            <a:extLst>
              <a:ext uri="{FF2B5EF4-FFF2-40B4-BE49-F238E27FC236}">
                <a16:creationId xmlns:a16="http://schemas.microsoft.com/office/drawing/2014/main" id="{1ECD5A5E-0FA7-1F51-1505-749A78E1854F}"/>
              </a:ext>
            </a:extLst>
          </p:cNvPr>
          <p:cNvSpPr/>
          <p:nvPr/>
        </p:nvSpPr>
        <p:spPr>
          <a:xfrm rot="16200000">
            <a:off x="2845825" y="1064029"/>
            <a:ext cx="278874" cy="3028118"/>
          </a:xfrm>
          <a:prstGeom prst="rightBrace">
            <a:avLst/>
          </a:prstGeom>
          <a:ln w="38100">
            <a:solidFill>
              <a:srgbClr val="2B356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ZoneTexte 6">
            <a:extLst>
              <a:ext uri="{FF2B5EF4-FFF2-40B4-BE49-F238E27FC236}">
                <a16:creationId xmlns:a16="http://schemas.microsoft.com/office/drawing/2014/main" id="{4487ABDA-A9F6-8AD7-A9E4-515ABC89AFED}"/>
              </a:ext>
            </a:extLst>
          </p:cNvPr>
          <p:cNvSpPr txBox="1"/>
          <p:nvPr/>
        </p:nvSpPr>
        <p:spPr>
          <a:xfrm>
            <a:off x="1501279" y="1850504"/>
            <a:ext cx="2998042" cy="584775"/>
          </a:xfrm>
          <a:prstGeom prst="rect">
            <a:avLst/>
          </a:prstGeom>
          <a:noFill/>
        </p:spPr>
        <p:txBody>
          <a:bodyPr wrap="square" rtlCol="0">
            <a:spAutoFit/>
          </a:bodyPr>
          <a:lstStyle/>
          <a:p>
            <a:pPr algn="ctr" rtl="1"/>
            <a:r>
              <a:rPr lang="ar-MA" sz="3200" b="1" dirty="0">
                <a:solidFill>
                  <a:schemeClr val="accent1">
                    <a:lumMod val="50000"/>
                  </a:schemeClr>
                </a:solidFill>
                <a:cs typeface="DTP Naskh 4" pitchFamily="2" charset="-78"/>
              </a:rPr>
              <a:t>لتحقيق الأهداف </a:t>
            </a:r>
          </a:p>
        </p:txBody>
      </p:sp>
      <p:grpSp>
        <p:nvGrpSpPr>
          <p:cNvPr id="10" name="Groupe 9">
            <a:extLst>
              <a:ext uri="{FF2B5EF4-FFF2-40B4-BE49-F238E27FC236}">
                <a16:creationId xmlns:a16="http://schemas.microsoft.com/office/drawing/2014/main" id="{711763F5-90E1-0F98-0BC0-DE60DAC1A478}"/>
              </a:ext>
            </a:extLst>
          </p:cNvPr>
          <p:cNvGrpSpPr/>
          <p:nvPr/>
        </p:nvGrpSpPr>
        <p:grpSpPr>
          <a:xfrm flipH="1">
            <a:off x="228013" y="2872170"/>
            <a:ext cx="2676448" cy="2879423"/>
            <a:chOff x="7299028" y="2368028"/>
            <a:chExt cx="4026249" cy="4607396"/>
          </a:xfrm>
        </p:grpSpPr>
        <p:sp>
          <p:nvSpPr>
            <p:cNvPr id="15" name="Rectangle : coins arrondis 14">
              <a:extLst>
                <a:ext uri="{FF2B5EF4-FFF2-40B4-BE49-F238E27FC236}">
                  <a16:creationId xmlns:a16="http://schemas.microsoft.com/office/drawing/2014/main" id="{EE8A32F2-FD66-D0BE-853A-38D8BDF50B81}"/>
                </a:ext>
              </a:extLst>
            </p:cNvPr>
            <p:cNvSpPr/>
            <p:nvPr/>
          </p:nvSpPr>
          <p:spPr>
            <a:xfrm>
              <a:off x="7299028" y="2368028"/>
              <a:ext cx="4026249" cy="4607396"/>
            </a:xfrm>
            <a:prstGeom prst="roundRect">
              <a:avLst>
                <a:gd name="adj" fmla="val 8653"/>
              </a:avLst>
            </a:prstGeom>
            <a:solidFill>
              <a:srgbClr val="70B1B6"/>
            </a:solidFill>
            <a:ln w="45378" cap="flat">
              <a:noFill/>
              <a:prstDash val="solid"/>
              <a:miter/>
            </a:ln>
          </p:spPr>
          <p:txBody>
            <a:bodyPr rtlCol="0" anchor="ctr"/>
            <a:lstStyle/>
            <a:p>
              <a:endParaRPr lang="fr-FR" sz="3200" dirty="0"/>
            </a:p>
          </p:txBody>
        </p:sp>
        <p:sp>
          <p:nvSpPr>
            <p:cNvPr id="13" name="ZoneTexte 12">
              <a:extLst>
                <a:ext uri="{FF2B5EF4-FFF2-40B4-BE49-F238E27FC236}">
                  <a16:creationId xmlns:a16="http://schemas.microsoft.com/office/drawing/2014/main" id="{7CAB44CE-E6F8-E593-FCF2-B8D07A730697}"/>
                </a:ext>
              </a:extLst>
            </p:cNvPr>
            <p:cNvSpPr txBox="1"/>
            <p:nvPr/>
          </p:nvSpPr>
          <p:spPr>
            <a:xfrm>
              <a:off x="7342196" y="2623819"/>
              <a:ext cx="3971961" cy="3504979"/>
            </a:xfrm>
            <a:prstGeom prst="rect">
              <a:avLst/>
            </a:prstGeom>
            <a:noFill/>
          </p:spPr>
          <p:txBody>
            <a:bodyPr wrap="square" rtlCol="0">
              <a:spAutoFit/>
            </a:bodyPr>
            <a:lstStyle/>
            <a:p>
              <a:pPr algn="ctr"/>
              <a:r>
                <a:rPr lang="ar-MA" sz="3200" b="1" dirty="0">
                  <a:cs typeface="DTP Naskh 4" pitchFamily="2" charset="-78"/>
                </a:rPr>
                <a:t>المقاربة الوقائية </a:t>
              </a:r>
            </a:p>
            <a:p>
              <a:pPr algn="ctr"/>
              <a:r>
                <a:rPr lang="ar-MA" sz="2400" dirty="0">
                  <a:cs typeface="DTP Naskh 4" pitchFamily="2" charset="-78"/>
                </a:rPr>
                <a:t>استباق تراكم التعثرات عبر اعتماد التدريس الفعال مع تحقق دائم ومنتظم لبلوغ درجة التمكن من طرف جميع المتعلمين</a:t>
              </a:r>
            </a:p>
          </p:txBody>
        </p:sp>
      </p:grpSp>
      <p:grpSp>
        <p:nvGrpSpPr>
          <p:cNvPr id="18" name="Groupe 17">
            <a:extLst>
              <a:ext uri="{FF2B5EF4-FFF2-40B4-BE49-F238E27FC236}">
                <a16:creationId xmlns:a16="http://schemas.microsoft.com/office/drawing/2014/main" id="{3674B846-E8F3-43A4-43A8-667E4ED7B0CE}"/>
              </a:ext>
            </a:extLst>
          </p:cNvPr>
          <p:cNvGrpSpPr/>
          <p:nvPr/>
        </p:nvGrpSpPr>
        <p:grpSpPr>
          <a:xfrm>
            <a:off x="3070629" y="2872170"/>
            <a:ext cx="2678618" cy="2879423"/>
            <a:chOff x="7295764" y="2368028"/>
            <a:chExt cx="4029513" cy="4607396"/>
          </a:xfrm>
        </p:grpSpPr>
        <p:sp>
          <p:nvSpPr>
            <p:cNvPr id="22" name="Rectangle : coins arrondis 21">
              <a:extLst>
                <a:ext uri="{FF2B5EF4-FFF2-40B4-BE49-F238E27FC236}">
                  <a16:creationId xmlns:a16="http://schemas.microsoft.com/office/drawing/2014/main" id="{80FBFC6B-044B-5C3A-A0ED-28070613EB51}"/>
                </a:ext>
              </a:extLst>
            </p:cNvPr>
            <p:cNvSpPr/>
            <p:nvPr/>
          </p:nvSpPr>
          <p:spPr>
            <a:xfrm>
              <a:off x="7299028" y="2368028"/>
              <a:ext cx="4026249" cy="4607396"/>
            </a:xfrm>
            <a:prstGeom prst="roundRect">
              <a:avLst>
                <a:gd name="adj" fmla="val 11606"/>
              </a:avLst>
            </a:prstGeom>
            <a:solidFill>
              <a:srgbClr val="FCBF18"/>
            </a:solidFill>
            <a:ln w="45378" cap="flat">
              <a:noFill/>
              <a:prstDash val="solid"/>
              <a:miter/>
            </a:ln>
          </p:spPr>
          <p:txBody>
            <a:bodyPr rtlCol="0" anchor="ctr"/>
            <a:lstStyle/>
            <a:p>
              <a:endParaRPr lang="fr-FR" sz="3200" dirty="0"/>
            </a:p>
          </p:txBody>
        </p:sp>
        <p:sp>
          <p:nvSpPr>
            <p:cNvPr id="21" name="ZoneTexte 20">
              <a:extLst>
                <a:ext uri="{FF2B5EF4-FFF2-40B4-BE49-F238E27FC236}">
                  <a16:creationId xmlns:a16="http://schemas.microsoft.com/office/drawing/2014/main" id="{7EC388CA-4EE9-596D-C013-445F4D447556}"/>
                </a:ext>
              </a:extLst>
            </p:cNvPr>
            <p:cNvSpPr txBox="1"/>
            <p:nvPr/>
          </p:nvSpPr>
          <p:spPr>
            <a:xfrm>
              <a:off x="7295764" y="2819296"/>
              <a:ext cx="3915992" cy="1464106"/>
            </a:xfrm>
            <a:prstGeom prst="rect">
              <a:avLst/>
            </a:prstGeom>
            <a:noFill/>
          </p:spPr>
          <p:txBody>
            <a:bodyPr wrap="square" rtlCol="0">
              <a:spAutoFit/>
            </a:bodyPr>
            <a:lstStyle/>
            <a:p>
              <a:pPr algn="ctr"/>
              <a:r>
                <a:rPr lang="ar-MA" sz="3200" b="1" dirty="0">
                  <a:cs typeface="DTP Naskh 4" pitchFamily="2" charset="-78"/>
                </a:rPr>
                <a:t>المقاربة العلاجية </a:t>
              </a:r>
            </a:p>
            <a:p>
              <a:pPr algn="ctr"/>
              <a:r>
                <a:rPr lang="fr-FR" sz="2800" dirty="0" err="1">
                  <a:cs typeface="DTP Naskh 4" pitchFamily="2" charset="-78"/>
                </a:rPr>
                <a:t>TaRL</a:t>
              </a:r>
              <a:r>
                <a:rPr lang="fr-FR" sz="2800" dirty="0">
                  <a:cs typeface="DTP Naskh 4" pitchFamily="2" charset="-78"/>
                </a:rPr>
                <a:t> </a:t>
              </a:r>
            </a:p>
          </p:txBody>
        </p:sp>
      </p:grpSp>
      <p:pic>
        <p:nvPicPr>
          <p:cNvPr id="24" name="Image 23">
            <a:extLst>
              <a:ext uri="{FF2B5EF4-FFF2-40B4-BE49-F238E27FC236}">
                <a16:creationId xmlns:a16="http://schemas.microsoft.com/office/drawing/2014/main" id="{BB48F31B-7306-7BF0-7366-810BF0AA2ED2}"/>
              </a:ext>
            </a:extLst>
          </p:cNvPr>
          <p:cNvPicPr>
            <a:picLocks noChangeAspect="1"/>
          </p:cNvPicPr>
          <p:nvPr/>
        </p:nvPicPr>
        <p:blipFill>
          <a:blip r:embed="rId4"/>
          <a:stretch>
            <a:fillRect/>
          </a:stretch>
        </p:blipFill>
        <p:spPr>
          <a:xfrm>
            <a:off x="7390894" y="2781887"/>
            <a:ext cx="3272735" cy="2969706"/>
          </a:xfrm>
          <a:prstGeom prst="rect">
            <a:avLst/>
          </a:prstGeom>
          <a:effectLst>
            <a:outerShdw blurRad="50800" dist="38100" dir="5400000" algn="t" rotWithShape="0">
              <a:prstClr val="black">
                <a:alpha val="40000"/>
              </a:prstClr>
            </a:outerShdw>
          </a:effectLst>
        </p:spPr>
      </p:pic>
      <p:sp>
        <p:nvSpPr>
          <p:cNvPr id="25" name="Rectangle : coins arrondis 4">
            <a:extLst>
              <a:ext uri="{FF2B5EF4-FFF2-40B4-BE49-F238E27FC236}">
                <a16:creationId xmlns:a16="http://schemas.microsoft.com/office/drawing/2014/main" id="{0236D01F-C5AE-4912-24C1-2E0E4CE54BD2}"/>
              </a:ext>
            </a:extLst>
          </p:cNvPr>
          <p:cNvSpPr txBox="1"/>
          <p:nvPr/>
        </p:nvSpPr>
        <p:spPr>
          <a:xfrm>
            <a:off x="6333065" y="1804711"/>
            <a:ext cx="5108858" cy="1140662"/>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marL="0" lvl="0" indent="0" algn="ctr" defTabSz="1955800">
              <a:lnSpc>
                <a:spcPct val="90000"/>
              </a:lnSpc>
              <a:spcBef>
                <a:spcPct val="0"/>
              </a:spcBef>
              <a:spcAft>
                <a:spcPct val="35000"/>
              </a:spcAft>
              <a:buNone/>
            </a:pPr>
            <a:r>
              <a:rPr lang="ar-MA" sz="3200" b="1" dirty="0">
                <a:solidFill>
                  <a:srgbClr val="002060"/>
                </a:solidFill>
                <a:cs typeface="DTP Naskh 4" pitchFamily="2" charset="-78"/>
              </a:rPr>
              <a:t>خمسة التزامات لفائدة التلميذ(ة)</a:t>
            </a:r>
            <a:endParaRPr lang="fr-FR" sz="3200" b="1" kern="1200" dirty="0">
              <a:solidFill>
                <a:srgbClr val="002060"/>
              </a:solidFill>
              <a:cs typeface="DTP Naskh 4" pitchFamily="2" charset="-78"/>
            </a:endParaRPr>
          </a:p>
        </p:txBody>
      </p:sp>
    </p:spTree>
    <p:extLst>
      <p:ext uri="{BB962C8B-B14F-4D97-AF65-F5344CB8AC3E}">
        <p14:creationId xmlns:p14="http://schemas.microsoft.com/office/powerpoint/2010/main" val="3637920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anim calcmode="lin" valueType="num">
                                      <p:cBhvr>
                                        <p:cTn id="53" dur="1000" fill="hold"/>
                                        <p:tgtEl>
                                          <p:spTgt spid="6"/>
                                        </p:tgtEl>
                                        <p:attrNameLst>
                                          <p:attrName>ppt_x</p:attrName>
                                        </p:attrNameLst>
                                      </p:cBhvr>
                                      <p:tavLst>
                                        <p:tav tm="0">
                                          <p:val>
                                            <p:strVal val="#ppt_x"/>
                                          </p:val>
                                        </p:tav>
                                        <p:tav tm="100000">
                                          <p:val>
                                            <p:strVal val="#ppt_x"/>
                                          </p:val>
                                        </p:tav>
                                      </p:tavLst>
                                    </p:anim>
                                    <p:anim calcmode="lin" valueType="num">
                                      <p:cBhvr>
                                        <p:cTn id="5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1000" fill="hold"/>
                                        <p:tgtEl>
                                          <p:spTgt spid="18"/>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fade">
                                      <p:cBhvr>
                                        <p:cTn id="64" dur="1000"/>
                                        <p:tgtEl>
                                          <p:spTgt spid="10"/>
                                        </p:tgtEl>
                                      </p:cBhvr>
                                    </p:animEffect>
                                    <p:anim calcmode="lin" valueType="num">
                                      <p:cBhvr>
                                        <p:cTn id="65" dur="1000" fill="hold"/>
                                        <p:tgtEl>
                                          <p:spTgt spid="10"/>
                                        </p:tgtEl>
                                        <p:attrNameLst>
                                          <p:attrName>ppt_x</p:attrName>
                                        </p:attrNameLst>
                                      </p:cBhvr>
                                      <p:tavLst>
                                        <p:tav tm="0">
                                          <p:val>
                                            <p:strVal val="#ppt_x"/>
                                          </p:val>
                                        </p:tav>
                                        <p:tav tm="100000">
                                          <p:val>
                                            <p:strVal val="#ppt_x"/>
                                          </p:val>
                                        </p:tav>
                                      </p:tavLst>
                                    </p:anim>
                                    <p:anim calcmode="lin" valueType="num">
                                      <p:cBhvr>
                                        <p:cTn id="6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animBg="1"/>
      <p:bldP spid="7" grpId="0"/>
      <p:bldP spid="2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858597" y="1851503"/>
              <a:ext cx="4490844"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8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دروس وفق سيناريوهات تعتمد مبادئ التدريس الفعال</a:t>
              </a:r>
              <a:endParaRPr lang="ar-MA" sz="4000" b="1" dirty="0">
                <a:solidFill>
                  <a:srgbClr val="2B3568"/>
                </a:solidFill>
                <a:latin typeface="Abdo Logo" panose="02000500030000020004" pitchFamily="2" charset="-78"/>
                <a:ea typeface="Calibri" panose="020F0502020204030204" pitchFamily="34" charset="0"/>
                <a:cs typeface="Boahmed Alhour" pitchFamily="2" charset="-78"/>
              </a:endParaRPr>
            </a:p>
          </p:txBody>
        </p:sp>
      </p:grpSp>
    </p:spTree>
    <p:extLst>
      <p:ext uri="{BB962C8B-B14F-4D97-AF65-F5344CB8AC3E}">
        <p14:creationId xmlns:p14="http://schemas.microsoft.com/office/powerpoint/2010/main" val="2820087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المبادئ المفاتيح للتدريس الفعال </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066800" y="3056725"/>
            <a:ext cx="10058400" cy="2683869"/>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rtl="1"/>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 التغذية الراجعة : متى وكيف يمكن تقديم تغذية راجعة فعالة؟ </a:t>
            </a:r>
          </a:p>
          <a:p>
            <a:pPr algn="r" rtl="1"/>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 - التحقق الدائم من الفهم: كيف ؟</a:t>
            </a:r>
          </a:p>
          <a:p>
            <a:pPr algn="r" rtl="1"/>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  الإيقاع المرتفع والانسيابي للحصة : ما المقصود به؟ كيفية مأسسته ؟ </a:t>
            </a:r>
          </a:p>
          <a:p>
            <a:pPr algn="r" rtl="1"/>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 الحرص على فعالية الأنشطة الخاصة بكل مرحلة من مراحل الدرس:</a:t>
            </a:r>
          </a:p>
          <a:p>
            <a:pPr marL="1077913" indent="-342900" algn="r" rtl="1">
              <a:buFont typeface="Arial" panose="020B0604020202020204" pitchFamily="34" charset="0"/>
              <a:buChar char="•"/>
            </a:pPr>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النمذجة : ما يجب الحرص عليه، ما يجب تجنبه لضمان فعالية مرحلة النمذجة </a:t>
            </a:r>
          </a:p>
          <a:p>
            <a:pPr marL="1077913" indent="-342900" algn="r" rtl="1">
              <a:buFont typeface="Arial" panose="020B0604020202020204" pitchFamily="34" charset="0"/>
              <a:buChar char="•"/>
            </a:pPr>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الممارسة الموجهة : ما هي موجهات ممارسة موجهة ناجحة ؟</a:t>
            </a:r>
          </a:p>
          <a:p>
            <a:pPr marL="1077913" indent="-342900" algn="r" rtl="1">
              <a:buFont typeface="Arial" panose="020B0604020202020204" pitchFamily="34" charset="0"/>
              <a:buChar char="•"/>
            </a:pPr>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 الممارسة المستقلة : شروط ممارسة مستقلة فعالة </a:t>
            </a:r>
          </a:p>
        </p:txBody>
      </p:sp>
      <p:sp>
        <p:nvSpPr>
          <p:cNvPr id="15" name="Rectangle : coins arrondis 14">
            <a:extLst>
              <a:ext uri="{FF2B5EF4-FFF2-40B4-BE49-F238E27FC236}">
                <a16:creationId xmlns:a16="http://schemas.microsoft.com/office/drawing/2014/main" id="{26057067-DF38-0524-B868-C3EC154CDC1C}"/>
              </a:ext>
            </a:extLst>
          </p:cNvPr>
          <p:cNvSpPr/>
          <p:nvPr/>
        </p:nvSpPr>
        <p:spPr>
          <a:xfrm>
            <a:off x="1776047" y="2148344"/>
            <a:ext cx="8639907" cy="712288"/>
          </a:xfrm>
          <a:prstGeom prst="roundRect">
            <a:avLst>
              <a:gd name="adj" fmla="val 50000"/>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000" b="1" dirty="0">
                <a:solidFill>
                  <a:srgbClr val="2B3568"/>
                </a:solidFill>
                <a:latin typeface="Calibri" panose="020F0502020204030204" pitchFamily="34" charset="0"/>
                <a:ea typeface="Calibri" panose="020F0502020204030204" pitchFamily="34" charset="0"/>
                <a:cs typeface="Calibri" panose="020F0502020204030204" pitchFamily="34" charset="0"/>
              </a:rPr>
              <a:t>دروس مهيكلة وفق 5 محطات: </a:t>
            </a:r>
          </a:p>
          <a:p>
            <a:pPr algn="ctr" rtl="1"/>
            <a:r>
              <a:rPr lang="ar-MA" sz="2000" dirty="0">
                <a:solidFill>
                  <a:schemeClr val="tx1"/>
                </a:solidFill>
                <a:latin typeface="Calibri" panose="020F0502020204030204" pitchFamily="34" charset="0"/>
                <a:ea typeface="Calibri" panose="020F0502020204030204" pitchFamily="34" charset="0"/>
                <a:cs typeface="Calibri" panose="020F0502020204030204" pitchFamily="34" charset="0"/>
              </a:rPr>
              <a:t>افتتاح – نمذجة – ممارسة موجهة – ممارسة مستقلة – اختتام </a:t>
            </a:r>
          </a:p>
        </p:txBody>
      </p:sp>
    </p:spTree>
    <p:extLst>
      <p:ext uri="{BB962C8B-B14F-4D97-AF65-F5344CB8AC3E}">
        <p14:creationId xmlns:p14="http://schemas.microsoft.com/office/powerpoint/2010/main" val="1077824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4"/>
          <p:cNvSpPr/>
          <p:nvPr/>
        </p:nvSpPr>
        <p:spPr>
          <a:xfrm>
            <a:off x="0" y="0"/>
            <a:ext cx="12192000" cy="685800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t="-5554" b="-5553"/>
            </a:stretch>
          </a:blipFill>
          <a:ln>
            <a:noFill/>
          </a:ln>
        </p:spPr>
        <p:txBody>
          <a:bodyPr spcFirstLastPara="1" wrap="square" lIns="91425" tIns="45700" rIns="91425" bIns="45700" anchor="t" anchorCtr="0">
            <a:noAutofit/>
          </a:bodyPr>
          <a:lstStyle/>
          <a:p>
            <a:pPr algn="just"/>
            <a:endParaRPr sz="900">
              <a:solidFill>
                <a:srgbClr val="000000"/>
              </a:solidFill>
              <a:latin typeface="Dosis"/>
              <a:ea typeface="Dosis"/>
              <a:cs typeface="Dosis"/>
              <a:sym typeface="Dosis"/>
            </a:endParaRPr>
          </a:p>
        </p:txBody>
      </p:sp>
      <p:grpSp>
        <p:nvGrpSpPr>
          <p:cNvPr id="350" name="Google Shape;350;p4"/>
          <p:cNvGrpSpPr/>
          <p:nvPr/>
        </p:nvGrpSpPr>
        <p:grpSpPr>
          <a:xfrm>
            <a:off x="1778000" y="632294"/>
            <a:ext cx="8636000" cy="5700550"/>
            <a:chOff x="0" y="-47625"/>
            <a:chExt cx="3895412" cy="2602800"/>
          </a:xfrm>
        </p:grpSpPr>
        <p:sp>
          <p:nvSpPr>
            <p:cNvPr id="351" name="Google Shape;351;p4"/>
            <p:cNvSpPr/>
            <p:nvPr/>
          </p:nvSpPr>
          <p:spPr>
            <a:xfrm>
              <a:off x="0" y="0"/>
              <a:ext cx="3895412" cy="2555175"/>
            </a:xfrm>
            <a:custGeom>
              <a:avLst/>
              <a:gdLst/>
              <a:ahLst/>
              <a:cxnLst/>
              <a:rect l="l" t="t" r="r" b="b"/>
              <a:pathLst>
                <a:path w="3895412" h="2555175" extrusionOk="0">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algn="just"/>
              <a:endParaRPr sz="900">
                <a:solidFill>
                  <a:srgbClr val="106585"/>
                </a:solidFill>
                <a:latin typeface="Calibri"/>
                <a:ea typeface="Calibri"/>
                <a:cs typeface="Calibri"/>
                <a:sym typeface="Calibri"/>
              </a:endParaRPr>
            </a:p>
          </p:txBody>
        </p:sp>
        <p:sp>
          <p:nvSpPr>
            <p:cNvPr id="352" name="Google Shape;352;p4"/>
            <p:cNvSpPr txBox="1"/>
            <p:nvPr/>
          </p:nvSpPr>
          <p:spPr>
            <a:xfrm>
              <a:off x="0" y="-47625"/>
              <a:ext cx="812800" cy="860425"/>
            </a:xfrm>
            <a:prstGeom prst="rect">
              <a:avLst/>
            </a:prstGeom>
            <a:noFill/>
            <a:ln>
              <a:noFill/>
            </a:ln>
          </p:spPr>
          <p:txBody>
            <a:bodyPr spcFirstLastPara="1" wrap="square" lIns="25400" tIns="25400" rIns="25400" bIns="25400" anchor="ctr" anchorCtr="0">
              <a:noAutofit/>
            </a:bodyPr>
            <a:lstStyle/>
            <a:p>
              <a:pPr algn="just">
                <a:lnSpc>
                  <a:spcPct val="178333"/>
                </a:lnSpc>
              </a:pPr>
              <a:endParaRPr sz="900">
                <a:solidFill>
                  <a:srgbClr val="106585"/>
                </a:solidFill>
                <a:latin typeface="Calibri"/>
                <a:ea typeface="Calibri"/>
                <a:cs typeface="Calibri"/>
                <a:sym typeface="Calibri"/>
              </a:endParaRPr>
            </a:p>
          </p:txBody>
        </p:sp>
      </p:grpSp>
      <p:sp>
        <p:nvSpPr>
          <p:cNvPr id="353" name="Google Shape;353;p4"/>
          <p:cNvSpPr/>
          <p:nvPr/>
        </p:nvSpPr>
        <p:spPr>
          <a:xfrm>
            <a:off x="9601202" y="294200"/>
            <a:ext cx="619583" cy="594800"/>
          </a:xfrm>
          <a:custGeom>
            <a:avLst/>
            <a:gdLst/>
            <a:ahLst/>
            <a:cxnLst/>
            <a:rect l="l" t="t" r="r" b="b"/>
            <a:pathLst>
              <a:path w="1239167" h="1189600" extrusionOk="0">
                <a:moveTo>
                  <a:pt x="0" y="0"/>
                </a:moveTo>
                <a:lnTo>
                  <a:pt x="1239167" y="0"/>
                </a:lnTo>
                <a:lnTo>
                  <a:pt x="1239167" y="1189600"/>
                </a:lnTo>
                <a:lnTo>
                  <a:pt x="0" y="118960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algn="just"/>
            <a:endParaRPr sz="900">
              <a:solidFill>
                <a:srgbClr val="000000"/>
              </a:solidFill>
              <a:latin typeface="Dosis"/>
              <a:ea typeface="Dosis"/>
              <a:cs typeface="Dosis"/>
              <a:sym typeface="Dosis"/>
            </a:endParaRPr>
          </a:p>
        </p:txBody>
      </p:sp>
      <p:sp>
        <p:nvSpPr>
          <p:cNvPr id="354" name="Google Shape;354;p4"/>
          <p:cNvSpPr txBox="1"/>
          <p:nvPr/>
        </p:nvSpPr>
        <p:spPr>
          <a:xfrm>
            <a:off x="2387600" y="685800"/>
            <a:ext cx="7366000" cy="846578"/>
          </a:xfrm>
          <a:prstGeom prst="rect">
            <a:avLst/>
          </a:prstGeom>
          <a:noFill/>
          <a:ln>
            <a:noFill/>
          </a:ln>
        </p:spPr>
        <p:txBody>
          <a:bodyPr spcFirstLastPara="1" wrap="square" lIns="0" tIns="0" rIns="0" bIns="0" anchor="t" anchorCtr="0">
            <a:spAutoFit/>
          </a:bodyPr>
          <a:lstStyle/>
          <a:p>
            <a:pPr algn="ctr">
              <a:lnSpc>
                <a:spcPct val="164547"/>
              </a:lnSpc>
            </a:pPr>
            <a:r>
              <a:rPr lang="ar-MA" sz="3334" b="1">
                <a:solidFill>
                  <a:srgbClr val="106585"/>
                </a:solidFill>
                <a:latin typeface="Calibri"/>
                <a:ea typeface="Calibri"/>
                <a:cs typeface="Calibri"/>
                <a:sym typeface="Calibri"/>
              </a:rPr>
              <a:t>استراتيجيات التدريس المعتمدة (2/1)</a:t>
            </a:r>
            <a:endParaRPr sz="3334" b="1">
              <a:solidFill>
                <a:srgbClr val="106585"/>
              </a:solidFill>
              <a:latin typeface="Calibri"/>
              <a:ea typeface="Calibri"/>
              <a:cs typeface="Calibri"/>
              <a:sym typeface="Calibri"/>
            </a:endParaRPr>
          </a:p>
        </p:txBody>
      </p:sp>
      <p:sp>
        <p:nvSpPr>
          <p:cNvPr id="355" name="Google Shape;355;p4"/>
          <p:cNvSpPr/>
          <p:nvPr/>
        </p:nvSpPr>
        <p:spPr>
          <a:xfrm>
            <a:off x="2109898" y="2128160"/>
            <a:ext cx="2513419" cy="2912931"/>
          </a:xfrm>
          <a:prstGeom prst="roundRect">
            <a:avLst>
              <a:gd name="adj" fmla="val 2536"/>
            </a:avLst>
          </a:prstGeom>
          <a:solidFill>
            <a:srgbClr val="D8E2F3"/>
          </a:solidFill>
          <a:ln w="12700"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900">
              <a:solidFill>
                <a:schemeClr val="lt1"/>
              </a:solidFill>
              <a:latin typeface="Calibri"/>
              <a:ea typeface="Calibri"/>
              <a:cs typeface="Calibri"/>
              <a:sym typeface="Calibri"/>
            </a:endParaRPr>
          </a:p>
        </p:txBody>
      </p:sp>
      <p:sp>
        <p:nvSpPr>
          <p:cNvPr id="356" name="Google Shape;356;p4"/>
          <p:cNvSpPr txBox="1"/>
          <p:nvPr/>
        </p:nvSpPr>
        <p:spPr>
          <a:xfrm>
            <a:off x="2232763" y="2275151"/>
            <a:ext cx="2128029" cy="2308324"/>
          </a:xfrm>
          <a:prstGeom prst="rect">
            <a:avLst/>
          </a:prstGeom>
          <a:noFill/>
          <a:ln>
            <a:noFill/>
          </a:ln>
        </p:spPr>
        <p:txBody>
          <a:bodyPr spcFirstLastPara="1" wrap="square" lIns="91425" tIns="45700" rIns="91425" bIns="45700" anchor="t" anchorCtr="0">
            <a:spAutoFit/>
          </a:bodyPr>
          <a:lstStyle/>
          <a:p>
            <a:pPr algn="ctr"/>
            <a:r>
              <a:rPr lang="ar-MA" b="1">
                <a:solidFill>
                  <a:schemeClr val="dk1"/>
                </a:solidFill>
                <a:latin typeface="Calibri"/>
                <a:ea typeface="Calibri"/>
                <a:cs typeface="Calibri"/>
                <a:sym typeface="Calibri"/>
              </a:rPr>
              <a:t>كل متعلم </a:t>
            </a:r>
            <a:r>
              <a:rPr lang="ar-MA" b="1">
                <a:solidFill>
                  <a:srgbClr val="1E4E79"/>
                </a:solidFill>
                <a:latin typeface="Calibri"/>
                <a:ea typeface="Calibri"/>
                <a:cs typeface="Calibri"/>
                <a:sym typeface="Calibri"/>
              </a:rPr>
              <a:t>يشتغل بمفرده على بطاقة الأنشطة أو على دفتره. </a:t>
            </a:r>
            <a:endParaRPr/>
          </a:p>
          <a:p>
            <a:pPr algn="ctr"/>
            <a:r>
              <a:rPr lang="ar-MA" b="1">
                <a:solidFill>
                  <a:schemeClr val="dk1"/>
                </a:solidFill>
                <a:latin typeface="Calibri"/>
                <a:ea typeface="Calibri"/>
                <a:cs typeface="Calibri"/>
                <a:sym typeface="Calibri"/>
              </a:rPr>
              <a:t>يمر الأستاذ عبر الصفوف لكي </a:t>
            </a:r>
            <a:r>
              <a:rPr lang="ar-MA" b="1">
                <a:solidFill>
                  <a:srgbClr val="1E4E79"/>
                </a:solidFill>
                <a:latin typeface="Calibri"/>
                <a:ea typeface="Calibri"/>
                <a:cs typeface="Calibri"/>
                <a:sym typeface="Calibri"/>
              </a:rPr>
              <a:t>يتحقق من إنجاز الأنشطة </a:t>
            </a:r>
            <a:r>
              <a:rPr lang="ar-MA" b="1">
                <a:solidFill>
                  <a:schemeClr val="dk1"/>
                </a:solidFill>
                <a:latin typeface="Calibri"/>
                <a:ea typeface="Calibri"/>
                <a:cs typeface="Calibri"/>
                <a:sym typeface="Calibri"/>
              </a:rPr>
              <a:t>وتقديم الدعم والمساندة للمتعلمين الذين يعانون من تعثرات. </a:t>
            </a:r>
            <a:endParaRPr b="1">
              <a:solidFill>
                <a:schemeClr val="dk1"/>
              </a:solidFill>
              <a:latin typeface="Calibri"/>
              <a:ea typeface="Calibri"/>
              <a:cs typeface="Calibri"/>
              <a:sym typeface="Calibri"/>
            </a:endParaRPr>
          </a:p>
        </p:txBody>
      </p:sp>
      <p:sp>
        <p:nvSpPr>
          <p:cNvPr id="357" name="Google Shape;357;p4"/>
          <p:cNvSpPr txBox="1"/>
          <p:nvPr/>
        </p:nvSpPr>
        <p:spPr>
          <a:xfrm>
            <a:off x="1447802" y="365553"/>
            <a:ext cx="1752599" cy="338554"/>
          </a:xfrm>
          <a:prstGeom prst="rect">
            <a:avLst/>
          </a:prstGeom>
          <a:noFill/>
          <a:ln>
            <a:noFill/>
          </a:ln>
        </p:spPr>
        <p:txBody>
          <a:bodyPr spcFirstLastPara="1" wrap="square" lIns="91425" tIns="45700" rIns="91425" bIns="45700" anchor="t" anchorCtr="0">
            <a:spAutoFit/>
          </a:bodyPr>
          <a:lstStyle/>
          <a:p>
            <a:pPr algn="ctr"/>
            <a:r>
              <a:rPr lang="ar-MA" sz="1600" i="1">
                <a:solidFill>
                  <a:srgbClr val="7F7F7F"/>
                </a:solidFill>
                <a:latin typeface="Calibri"/>
                <a:ea typeface="Calibri"/>
                <a:cs typeface="Calibri"/>
                <a:sym typeface="Calibri"/>
              </a:rPr>
              <a:t>خاص بالأستاذ</a:t>
            </a:r>
            <a:endParaRPr sz="1600" i="1">
              <a:solidFill>
                <a:srgbClr val="7F7F7F"/>
              </a:solidFill>
              <a:latin typeface="Calibri"/>
              <a:ea typeface="Calibri"/>
              <a:cs typeface="Calibri"/>
              <a:sym typeface="Calibri"/>
            </a:endParaRPr>
          </a:p>
        </p:txBody>
      </p:sp>
      <p:grpSp>
        <p:nvGrpSpPr>
          <p:cNvPr id="358" name="Google Shape;358;p4"/>
          <p:cNvGrpSpPr/>
          <p:nvPr/>
        </p:nvGrpSpPr>
        <p:grpSpPr>
          <a:xfrm>
            <a:off x="2109896" y="1458089"/>
            <a:ext cx="7948504" cy="4883534"/>
            <a:chOff x="1185652" y="1500284"/>
            <a:chExt cx="6830841" cy="4313890"/>
          </a:xfrm>
        </p:grpSpPr>
        <p:sp>
          <p:nvSpPr>
            <p:cNvPr id="359" name="Google Shape;359;p4"/>
            <p:cNvSpPr txBox="1"/>
            <p:nvPr/>
          </p:nvSpPr>
          <p:spPr>
            <a:xfrm>
              <a:off x="1619250" y="1500284"/>
              <a:ext cx="5905500" cy="286262"/>
            </a:xfrm>
            <a:prstGeom prst="rect">
              <a:avLst/>
            </a:prstGeom>
            <a:noFill/>
            <a:ln>
              <a:noFill/>
            </a:ln>
          </p:spPr>
          <p:txBody>
            <a:bodyPr spcFirstLastPara="1" wrap="square" lIns="0" tIns="0" rIns="0" bIns="0" anchor="t" anchorCtr="0">
              <a:spAutoFit/>
            </a:bodyPr>
            <a:lstStyle/>
            <a:p>
              <a:pPr algn="ctr" rtl="1">
                <a:lnSpc>
                  <a:spcPct val="116611"/>
                </a:lnSpc>
              </a:pPr>
              <a:endParaRPr b="1">
                <a:solidFill>
                  <a:srgbClr val="106585"/>
                </a:solidFill>
                <a:latin typeface="Arial"/>
                <a:ea typeface="Arial"/>
                <a:cs typeface="Arial"/>
                <a:sym typeface="Arial"/>
              </a:endParaRPr>
            </a:p>
          </p:txBody>
        </p:sp>
        <p:sp>
          <p:nvSpPr>
            <p:cNvPr id="360" name="Google Shape;360;p4"/>
            <p:cNvSpPr/>
            <p:nvPr/>
          </p:nvSpPr>
          <p:spPr>
            <a:xfrm>
              <a:off x="3543300" y="2056522"/>
              <a:ext cx="2160000" cy="2573149"/>
            </a:xfrm>
            <a:prstGeom prst="roundRect">
              <a:avLst>
                <a:gd name="adj" fmla="val 2536"/>
              </a:avLst>
            </a:prstGeom>
            <a:solidFill>
              <a:srgbClr val="D8E2F3"/>
            </a:solidFill>
            <a:ln w="12700"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900">
                <a:solidFill>
                  <a:schemeClr val="lt1"/>
                </a:solidFill>
                <a:latin typeface="Calibri"/>
                <a:ea typeface="Calibri"/>
                <a:cs typeface="Calibri"/>
                <a:sym typeface="Calibri"/>
              </a:endParaRPr>
            </a:p>
          </p:txBody>
        </p:sp>
        <p:pic>
          <p:nvPicPr>
            <p:cNvPr id="361" name="Google Shape;361;p4"/>
            <p:cNvPicPr preferRelativeResize="0"/>
            <p:nvPr/>
          </p:nvPicPr>
          <p:blipFill rotWithShape="1">
            <a:blip r:embed="rId5">
              <a:clrChange>
                <a:clrFrom>
                  <a:srgbClr val="202020"/>
                </a:clrFrom>
                <a:clrTo>
                  <a:srgbClr val="202020">
                    <a:alpha val="0"/>
                  </a:srgbClr>
                </a:clrTo>
              </a:clrChange>
              <a:alphaModFix/>
            </a:blip>
            <a:srcRect/>
            <a:stretch/>
          </p:blipFill>
          <p:spPr>
            <a:xfrm>
              <a:off x="3921584" y="4452905"/>
              <a:ext cx="1447923" cy="1361269"/>
            </a:xfrm>
            <a:prstGeom prst="rect">
              <a:avLst/>
            </a:prstGeom>
            <a:noFill/>
            <a:ln>
              <a:noFill/>
            </a:ln>
          </p:spPr>
        </p:pic>
        <p:sp>
          <p:nvSpPr>
            <p:cNvPr id="362" name="Google Shape;362;p4"/>
            <p:cNvSpPr/>
            <p:nvPr/>
          </p:nvSpPr>
          <p:spPr>
            <a:xfrm>
              <a:off x="1185652" y="1516780"/>
              <a:ext cx="2180371" cy="540000"/>
            </a:xfrm>
            <a:prstGeom prst="roundRect">
              <a:avLst>
                <a:gd name="adj" fmla="val 8228"/>
              </a:avLst>
            </a:prstGeom>
            <a:solidFill>
              <a:srgbClr val="106585"/>
            </a:solidFill>
            <a:ln w="12700"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675">
                <a:solidFill>
                  <a:schemeClr val="lt1"/>
                </a:solidFill>
                <a:latin typeface="Dosis"/>
                <a:ea typeface="Dosis"/>
                <a:cs typeface="Dosis"/>
                <a:sym typeface="Dosis"/>
              </a:endParaRPr>
            </a:p>
          </p:txBody>
        </p:sp>
        <p:sp>
          <p:nvSpPr>
            <p:cNvPr id="363" name="Google Shape;363;p4"/>
            <p:cNvSpPr txBox="1"/>
            <p:nvPr/>
          </p:nvSpPr>
          <p:spPr>
            <a:xfrm>
              <a:off x="1212337" y="1622323"/>
              <a:ext cx="2230281" cy="422540"/>
            </a:xfrm>
            <a:prstGeom prst="rect">
              <a:avLst/>
            </a:prstGeom>
            <a:noFill/>
            <a:ln>
              <a:noFill/>
            </a:ln>
          </p:spPr>
          <p:txBody>
            <a:bodyPr spcFirstLastPara="1" wrap="square" lIns="0" tIns="0" rIns="0" bIns="0" anchor="t" anchorCtr="0">
              <a:spAutoFit/>
            </a:bodyPr>
            <a:lstStyle/>
            <a:p>
              <a:pPr algn="ctr" rtl="1">
                <a:lnSpc>
                  <a:spcPct val="81039"/>
                </a:lnSpc>
              </a:pPr>
              <a:r>
                <a:rPr lang="ar-MA" sz="1400">
                  <a:solidFill>
                    <a:srgbClr val="8DC63F"/>
                  </a:solidFill>
                  <a:latin typeface="Arial"/>
                  <a:ea typeface="Arial"/>
                  <a:cs typeface="Arial"/>
                  <a:sym typeface="Arial"/>
                </a:rPr>
                <a:t>   </a:t>
              </a:r>
              <a:r>
                <a:rPr lang="ar-MA" sz="1867" b="1">
                  <a:solidFill>
                    <a:schemeClr val="lt1"/>
                  </a:solidFill>
                  <a:latin typeface="Calibri"/>
                  <a:ea typeface="Calibri"/>
                  <a:cs typeface="Calibri"/>
                  <a:sym typeface="Calibri"/>
                </a:rPr>
                <a:t>ممارسة مستقلة </a:t>
              </a:r>
              <a:endParaRPr sz="1867" b="1">
                <a:solidFill>
                  <a:schemeClr val="lt1"/>
                </a:solidFill>
                <a:latin typeface="Calibri"/>
                <a:ea typeface="Calibri"/>
                <a:cs typeface="Calibri"/>
                <a:sym typeface="Calibri"/>
              </a:endParaRPr>
            </a:p>
            <a:p>
              <a:pPr algn="ctr" rtl="1">
                <a:lnSpc>
                  <a:spcPct val="81039"/>
                </a:lnSpc>
                <a:spcBef>
                  <a:spcPts val="100"/>
                </a:spcBef>
              </a:pPr>
              <a:r>
                <a:rPr lang="ar-MA" sz="1867" b="1">
                  <a:solidFill>
                    <a:schemeClr val="accent6"/>
                  </a:solidFill>
                  <a:latin typeface="Calibri"/>
                  <a:ea typeface="Calibri"/>
                  <a:cs typeface="Calibri"/>
                  <a:sym typeface="Calibri"/>
                </a:rPr>
                <a:t> ” أنتم تفعلون “</a:t>
              </a:r>
              <a:endParaRPr sz="1867" b="1">
                <a:solidFill>
                  <a:schemeClr val="lt1"/>
                </a:solidFill>
                <a:latin typeface="Calibri"/>
                <a:ea typeface="Calibri"/>
                <a:cs typeface="Calibri"/>
                <a:sym typeface="Calibri"/>
              </a:endParaRPr>
            </a:p>
          </p:txBody>
        </p:sp>
        <p:sp>
          <p:nvSpPr>
            <p:cNvPr id="364" name="Google Shape;364;p4"/>
            <p:cNvSpPr/>
            <p:nvPr/>
          </p:nvSpPr>
          <p:spPr>
            <a:xfrm>
              <a:off x="3543300" y="1516640"/>
              <a:ext cx="2160000" cy="502290"/>
            </a:xfrm>
            <a:prstGeom prst="roundRect">
              <a:avLst>
                <a:gd name="adj" fmla="val 7148"/>
              </a:avLst>
            </a:prstGeom>
            <a:solidFill>
              <a:srgbClr val="106585"/>
            </a:solidFill>
            <a:ln w="9525"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675">
                <a:solidFill>
                  <a:schemeClr val="lt1"/>
                </a:solidFill>
                <a:latin typeface="Dosis"/>
                <a:ea typeface="Dosis"/>
                <a:cs typeface="Dosis"/>
                <a:sym typeface="Dosis"/>
              </a:endParaRPr>
            </a:p>
          </p:txBody>
        </p:sp>
        <p:sp>
          <p:nvSpPr>
            <p:cNvPr id="365" name="Google Shape;365;p4"/>
            <p:cNvSpPr/>
            <p:nvPr/>
          </p:nvSpPr>
          <p:spPr>
            <a:xfrm>
              <a:off x="5880577" y="2018930"/>
              <a:ext cx="2133763" cy="2610741"/>
            </a:xfrm>
            <a:prstGeom prst="roundRect">
              <a:avLst>
                <a:gd name="adj" fmla="val 2536"/>
              </a:avLst>
            </a:prstGeom>
            <a:solidFill>
              <a:srgbClr val="D8E2F3"/>
            </a:solidFill>
            <a:ln w="9525"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900">
                <a:solidFill>
                  <a:schemeClr val="lt1"/>
                </a:solidFill>
                <a:latin typeface="Calibri"/>
                <a:ea typeface="Calibri"/>
                <a:cs typeface="Calibri"/>
                <a:sym typeface="Calibri"/>
              </a:endParaRPr>
            </a:p>
          </p:txBody>
        </p:sp>
        <p:sp>
          <p:nvSpPr>
            <p:cNvPr id="366" name="Google Shape;366;p4"/>
            <p:cNvSpPr/>
            <p:nvPr/>
          </p:nvSpPr>
          <p:spPr>
            <a:xfrm>
              <a:off x="5856493" y="1509226"/>
              <a:ext cx="2160000" cy="481464"/>
            </a:xfrm>
            <a:prstGeom prst="roundRect">
              <a:avLst>
                <a:gd name="adj" fmla="val 6425"/>
              </a:avLst>
            </a:prstGeom>
            <a:solidFill>
              <a:srgbClr val="106585"/>
            </a:solidFill>
            <a:ln w="9525"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675">
                <a:solidFill>
                  <a:schemeClr val="lt1"/>
                </a:solidFill>
                <a:latin typeface="Dosis"/>
                <a:ea typeface="Dosis"/>
                <a:cs typeface="Dosis"/>
                <a:sym typeface="Dosis"/>
              </a:endParaRPr>
            </a:p>
          </p:txBody>
        </p:sp>
        <p:sp>
          <p:nvSpPr>
            <p:cNvPr id="367" name="Google Shape;367;p4"/>
            <p:cNvSpPr txBox="1"/>
            <p:nvPr/>
          </p:nvSpPr>
          <p:spPr>
            <a:xfrm>
              <a:off x="3639008" y="1618579"/>
              <a:ext cx="1799867" cy="422540"/>
            </a:xfrm>
            <a:prstGeom prst="rect">
              <a:avLst/>
            </a:prstGeom>
            <a:noFill/>
            <a:ln>
              <a:noFill/>
            </a:ln>
          </p:spPr>
          <p:txBody>
            <a:bodyPr spcFirstLastPara="1" wrap="square" lIns="0" tIns="0" rIns="0" bIns="0" anchor="t" anchorCtr="0">
              <a:spAutoFit/>
            </a:bodyPr>
            <a:lstStyle/>
            <a:p>
              <a:pPr algn="ctr">
                <a:lnSpc>
                  <a:spcPct val="81039"/>
                </a:lnSpc>
              </a:pPr>
              <a:r>
                <a:rPr lang="ar-MA" sz="1400">
                  <a:solidFill>
                    <a:srgbClr val="8DC63F"/>
                  </a:solidFill>
                  <a:latin typeface="Arial"/>
                  <a:ea typeface="Arial"/>
                  <a:cs typeface="Arial"/>
                  <a:sym typeface="Arial"/>
                </a:rPr>
                <a:t>   </a:t>
              </a:r>
              <a:r>
                <a:rPr lang="ar-MA" sz="1867" b="1">
                  <a:solidFill>
                    <a:schemeClr val="lt1"/>
                  </a:solidFill>
                  <a:latin typeface="Calibri"/>
                  <a:ea typeface="Calibri"/>
                  <a:cs typeface="Calibri"/>
                  <a:sym typeface="Calibri"/>
                </a:rPr>
                <a:t>ممارسة موجهة </a:t>
              </a:r>
              <a:endParaRPr sz="1867" b="1">
                <a:solidFill>
                  <a:schemeClr val="lt1"/>
                </a:solidFill>
                <a:latin typeface="Calibri"/>
                <a:ea typeface="Calibri"/>
                <a:cs typeface="Calibri"/>
                <a:sym typeface="Calibri"/>
              </a:endParaRPr>
            </a:p>
            <a:p>
              <a:pPr algn="ctr">
                <a:lnSpc>
                  <a:spcPct val="81039"/>
                </a:lnSpc>
                <a:spcBef>
                  <a:spcPts val="100"/>
                </a:spcBef>
              </a:pPr>
              <a:r>
                <a:rPr lang="ar-MA" sz="1867" b="1">
                  <a:solidFill>
                    <a:srgbClr val="70AD47"/>
                  </a:solidFill>
                  <a:latin typeface="Calibri"/>
                  <a:ea typeface="Calibri"/>
                  <a:cs typeface="Calibri"/>
                  <a:sym typeface="Calibri"/>
                </a:rPr>
                <a:t>   </a:t>
              </a:r>
              <a:r>
                <a:rPr lang="ar-MA" sz="1867" b="1">
                  <a:solidFill>
                    <a:schemeClr val="accent6"/>
                  </a:solidFill>
                  <a:latin typeface="Calibri"/>
                  <a:ea typeface="Calibri"/>
                  <a:cs typeface="Calibri"/>
                  <a:sym typeface="Calibri"/>
                </a:rPr>
                <a:t>“نحن نفعل” </a:t>
              </a:r>
              <a:endParaRPr sz="1867" b="1">
                <a:solidFill>
                  <a:schemeClr val="accent6"/>
                </a:solidFill>
                <a:latin typeface="Calibri"/>
                <a:ea typeface="Calibri"/>
                <a:cs typeface="Calibri"/>
                <a:sym typeface="Calibri"/>
              </a:endParaRPr>
            </a:p>
          </p:txBody>
        </p:sp>
        <p:sp>
          <p:nvSpPr>
            <p:cNvPr id="368" name="Google Shape;368;p4"/>
            <p:cNvSpPr txBox="1"/>
            <p:nvPr/>
          </p:nvSpPr>
          <p:spPr>
            <a:xfrm>
              <a:off x="5965011" y="1609926"/>
              <a:ext cx="1981200" cy="422540"/>
            </a:xfrm>
            <a:prstGeom prst="rect">
              <a:avLst/>
            </a:prstGeom>
            <a:noFill/>
            <a:ln>
              <a:noFill/>
            </a:ln>
          </p:spPr>
          <p:txBody>
            <a:bodyPr spcFirstLastPara="1" wrap="square" lIns="0" tIns="0" rIns="0" bIns="0" anchor="t" anchorCtr="0">
              <a:spAutoFit/>
            </a:bodyPr>
            <a:lstStyle/>
            <a:p>
              <a:pPr algn="ctr" rtl="1">
                <a:lnSpc>
                  <a:spcPct val="81039"/>
                </a:lnSpc>
              </a:pPr>
              <a:r>
                <a:rPr lang="ar-MA" sz="1867">
                  <a:solidFill>
                    <a:srgbClr val="8DC63F"/>
                  </a:solidFill>
                  <a:latin typeface="Arial"/>
                  <a:ea typeface="Arial"/>
                  <a:cs typeface="Arial"/>
                  <a:sym typeface="Arial"/>
                </a:rPr>
                <a:t>   </a:t>
              </a:r>
              <a:r>
                <a:rPr lang="ar-MA" sz="1867" b="1">
                  <a:solidFill>
                    <a:schemeClr val="lt1"/>
                  </a:solidFill>
                  <a:latin typeface="Calibri"/>
                  <a:ea typeface="Calibri"/>
                  <a:cs typeface="Calibri"/>
                  <a:sym typeface="Calibri"/>
                </a:rPr>
                <a:t>نـمــذجـــــــة</a:t>
              </a:r>
              <a:r>
                <a:rPr lang="ar-MA" sz="1867">
                  <a:solidFill>
                    <a:schemeClr val="lt1"/>
                  </a:solidFill>
                  <a:latin typeface="Calibri"/>
                  <a:ea typeface="Calibri"/>
                  <a:cs typeface="Calibri"/>
                  <a:sym typeface="Calibri"/>
                </a:rPr>
                <a:t> </a:t>
              </a:r>
              <a:endParaRPr/>
            </a:p>
            <a:p>
              <a:pPr algn="ctr" rtl="1">
                <a:lnSpc>
                  <a:spcPct val="81039"/>
                </a:lnSpc>
                <a:spcBef>
                  <a:spcPts val="100"/>
                </a:spcBef>
              </a:pPr>
              <a:r>
                <a:rPr lang="ar-MA" sz="1867">
                  <a:solidFill>
                    <a:schemeClr val="accent6"/>
                  </a:solidFill>
                  <a:latin typeface="Calibri"/>
                  <a:ea typeface="Calibri"/>
                  <a:cs typeface="Calibri"/>
                  <a:sym typeface="Calibri"/>
                </a:rPr>
                <a:t> </a:t>
              </a:r>
              <a:r>
                <a:rPr lang="ar-MA" sz="1867" b="1">
                  <a:solidFill>
                    <a:schemeClr val="accent6"/>
                  </a:solidFill>
                  <a:latin typeface="Calibri"/>
                  <a:ea typeface="Calibri"/>
                  <a:cs typeface="Calibri"/>
                  <a:sym typeface="Calibri"/>
                </a:rPr>
                <a:t>” أنا أفعل</a:t>
              </a:r>
              <a:r>
                <a:rPr lang="ar-MA" sz="1867" b="1">
                  <a:solidFill>
                    <a:srgbClr val="70AD47"/>
                  </a:solidFill>
                  <a:latin typeface="Calibri"/>
                  <a:ea typeface="Calibri"/>
                  <a:cs typeface="Calibri"/>
                  <a:sym typeface="Calibri"/>
                </a:rPr>
                <a:t> </a:t>
              </a:r>
              <a:r>
                <a:rPr lang="ar-MA" sz="1867" b="1">
                  <a:solidFill>
                    <a:schemeClr val="accent6"/>
                  </a:solidFill>
                  <a:latin typeface="Calibri"/>
                  <a:ea typeface="Calibri"/>
                  <a:cs typeface="Calibri"/>
                  <a:sym typeface="Calibri"/>
                </a:rPr>
                <a:t>“ </a:t>
              </a:r>
              <a:endParaRPr sz="1867" b="1">
                <a:solidFill>
                  <a:schemeClr val="accent6"/>
                </a:solidFill>
                <a:latin typeface="Calibri"/>
                <a:ea typeface="Calibri"/>
                <a:cs typeface="Calibri"/>
                <a:sym typeface="Calibri"/>
              </a:endParaRPr>
            </a:p>
          </p:txBody>
        </p:sp>
        <p:pic>
          <p:nvPicPr>
            <p:cNvPr id="369" name="Google Shape;369;p4"/>
            <p:cNvPicPr preferRelativeResize="0"/>
            <p:nvPr/>
          </p:nvPicPr>
          <p:blipFill rotWithShape="1">
            <a:blip r:embed="rId6">
              <a:clrChange>
                <a:clrFrom>
                  <a:srgbClr val="FFFFFF"/>
                </a:clrFrom>
                <a:clrTo>
                  <a:srgbClr val="FFFFFF">
                    <a:alpha val="0"/>
                  </a:srgbClr>
                </a:clrTo>
              </a:clrChange>
              <a:alphaModFix/>
            </a:blip>
            <a:srcRect/>
            <a:stretch/>
          </p:blipFill>
          <p:spPr>
            <a:xfrm>
              <a:off x="1521483" y="4452905"/>
              <a:ext cx="1368314" cy="1333394"/>
            </a:xfrm>
            <a:prstGeom prst="rect">
              <a:avLst/>
            </a:prstGeom>
            <a:noFill/>
            <a:ln>
              <a:noFill/>
            </a:ln>
          </p:spPr>
        </p:pic>
        <p:sp>
          <p:nvSpPr>
            <p:cNvPr id="370" name="Google Shape;370;p4"/>
            <p:cNvSpPr/>
            <p:nvPr/>
          </p:nvSpPr>
          <p:spPr>
            <a:xfrm>
              <a:off x="3522929" y="2069377"/>
              <a:ext cx="2133000" cy="2656104"/>
            </a:xfrm>
            <a:prstGeom prst="roundRect">
              <a:avLst>
                <a:gd name="adj" fmla="val 16667"/>
              </a:avLst>
            </a:prstGeom>
            <a:noFill/>
            <a:ln>
              <a:noFill/>
            </a:ln>
          </p:spPr>
          <p:txBody>
            <a:bodyPr spcFirstLastPara="1" wrap="square" lIns="0" tIns="0" rIns="0" bIns="0" anchor="t" anchorCtr="0">
              <a:spAutoFit/>
            </a:bodyPr>
            <a:lstStyle/>
            <a:p>
              <a:pPr algn="ctr" rtl="1">
                <a:lnSpc>
                  <a:spcPct val="107000"/>
                </a:lnSpc>
              </a:pPr>
              <a:r>
                <a:rPr lang="ar-MA" dirty="0">
                  <a:solidFill>
                    <a:schemeClr val="dk1"/>
                  </a:solidFill>
                  <a:latin typeface="Calibri"/>
                  <a:ea typeface="Calibri"/>
                  <a:cs typeface="Calibri"/>
                  <a:sym typeface="Calibri"/>
                </a:rPr>
                <a:t> </a:t>
              </a:r>
              <a:r>
                <a:rPr lang="ar-MA" b="1" dirty="0">
                  <a:solidFill>
                    <a:schemeClr val="dk1"/>
                  </a:solidFill>
                  <a:latin typeface="Calibri"/>
                  <a:ea typeface="Calibri"/>
                  <a:cs typeface="Calibri"/>
                  <a:sym typeface="Calibri"/>
                </a:rPr>
                <a:t>ينجز المتعلمون </a:t>
              </a:r>
              <a:r>
                <a:rPr lang="ar-MA" b="1" dirty="0">
                  <a:solidFill>
                    <a:srgbClr val="1E4E79"/>
                  </a:solidFill>
                  <a:latin typeface="Calibri"/>
                  <a:ea typeface="Calibri"/>
                  <a:cs typeface="Calibri"/>
                  <a:sym typeface="Calibri"/>
                </a:rPr>
                <a:t>أنشطة مكافئة للنشاط المنمذج </a:t>
              </a:r>
              <a:r>
                <a:rPr lang="ar-MA" b="1" dirty="0">
                  <a:solidFill>
                    <a:schemeClr val="dk1"/>
                  </a:solidFill>
                  <a:latin typeface="Calibri"/>
                  <a:ea typeface="Calibri"/>
                  <a:cs typeface="Calibri"/>
                  <a:sym typeface="Calibri"/>
                </a:rPr>
                <a:t>عن طريق توجيه أسئلة إلى عينة من المتعلمين </a:t>
              </a:r>
              <a:r>
                <a:rPr lang="ar-MA" sz="2400" dirty="0">
                  <a:latin typeface="Calibri" panose="020F0502020204030204" pitchFamily="34" charset="0"/>
                  <a:ea typeface="Calibri" panose="020F0502020204030204" pitchFamily="34" charset="0"/>
                  <a:cs typeface="Calibri" panose="020F0502020204030204" pitchFamily="34" charset="0"/>
                  <a:sym typeface="Calibri"/>
                </a:rPr>
                <a:t>مع</a:t>
              </a:r>
              <a:r>
                <a:rPr lang="ar-MA" b="1" dirty="0">
                  <a:solidFill>
                    <a:schemeClr val="dk1"/>
                  </a:solidFill>
                  <a:latin typeface="Calibri"/>
                  <a:ea typeface="Calibri"/>
                  <a:cs typeface="Calibri"/>
                  <a:sym typeface="Calibri"/>
                </a:rPr>
                <a:t> الحرص على إشراك الجميع عبر الترديد أو إبداء الرأي في الإجابات واستهداف الفئة المتعثرة لتمكين الجميع  من تغذية راجعة</a:t>
              </a:r>
              <a:r>
                <a:rPr lang="ar-MA" b="1" dirty="0">
                  <a:solidFill>
                    <a:srgbClr val="1E4E79"/>
                  </a:solidFill>
                  <a:latin typeface="Calibri"/>
                  <a:ea typeface="Calibri"/>
                  <a:cs typeface="Calibri"/>
                  <a:sym typeface="Calibri"/>
                </a:rPr>
                <a:t>. </a:t>
              </a:r>
              <a:endParaRPr dirty="0"/>
            </a:p>
          </p:txBody>
        </p:sp>
        <p:sp>
          <p:nvSpPr>
            <p:cNvPr id="371" name="Google Shape;371;p4"/>
            <p:cNvSpPr/>
            <p:nvPr/>
          </p:nvSpPr>
          <p:spPr>
            <a:xfrm>
              <a:off x="6033058" y="2086902"/>
              <a:ext cx="1828800" cy="2009785"/>
            </a:xfrm>
            <a:prstGeom prst="roundRect">
              <a:avLst>
                <a:gd name="adj" fmla="val 16667"/>
              </a:avLst>
            </a:prstGeom>
            <a:noFill/>
            <a:ln>
              <a:noFill/>
            </a:ln>
          </p:spPr>
          <p:txBody>
            <a:bodyPr spcFirstLastPara="1" wrap="square" lIns="0" tIns="0" rIns="0" bIns="0" anchor="t" anchorCtr="0">
              <a:spAutoFit/>
            </a:bodyPr>
            <a:lstStyle/>
            <a:p>
              <a:pPr algn="ctr">
                <a:lnSpc>
                  <a:spcPct val="107000"/>
                </a:lnSpc>
              </a:pPr>
              <a:r>
                <a:rPr lang="ar-MA" b="1">
                  <a:solidFill>
                    <a:schemeClr val="dk1"/>
                  </a:solidFill>
                  <a:latin typeface="Calibri"/>
                  <a:ea typeface="Calibri"/>
                  <a:cs typeface="Calibri"/>
                  <a:sym typeface="Calibri"/>
                </a:rPr>
                <a:t>يقوم الأستاذ بنمذجة حل مهمة مع </a:t>
              </a:r>
              <a:r>
                <a:rPr lang="ar-MA" b="1">
                  <a:solidFill>
                    <a:srgbClr val="1E4E79"/>
                  </a:solidFill>
                  <a:latin typeface="Calibri"/>
                  <a:ea typeface="Calibri"/>
                  <a:cs typeface="Calibri"/>
                  <a:sym typeface="Calibri"/>
                </a:rPr>
                <a:t>التصريح بجميع مراحل التفكير والحل. </a:t>
              </a:r>
              <a:r>
                <a:rPr lang="ar-MA" b="1">
                  <a:solidFill>
                    <a:schemeClr val="dk1"/>
                  </a:solidFill>
                  <a:latin typeface="Calibri"/>
                  <a:ea typeface="Calibri"/>
                  <a:cs typeface="Calibri"/>
                  <a:sym typeface="Calibri"/>
                </a:rPr>
                <a:t>يضع الأستاذ "مكبر صوت على تفكيره ". يكون التلاميذ منتبهين أثناء النمذجة.  </a:t>
              </a:r>
              <a:endParaRPr/>
            </a:p>
          </p:txBody>
        </p:sp>
        <p:pic>
          <p:nvPicPr>
            <p:cNvPr id="372" name="Google Shape;372;p4"/>
            <p:cNvPicPr preferRelativeResize="0"/>
            <p:nvPr/>
          </p:nvPicPr>
          <p:blipFill rotWithShape="1">
            <a:blip r:embed="rId7">
              <a:clrChange>
                <a:clrFrom>
                  <a:srgbClr val="202020"/>
                </a:clrFrom>
                <a:clrTo>
                  <a:srgbClr val="202020">
                    <a:alpha val="0"/>
                  </a:srgbClr>
                </a:clrTo>
              </a:clrChange>
              <a:alphaModFix/>
            </a:blip>
            <a:srcRect/>
            <a:stretch/>
          </p:blipFill>
          <p:spPr>
            <a:xfrm flipH="1">
              <a:off x="6475396" y="4425030"/>
              <a:ext cx="890924" cy="1361269"/>
            </a:xfrm>
            <a:prstGeom prst="rect">
              <a:avLst/>
            </a:prstGeom>
            <a:noFill/>
            <a:ln>
              <a:noFill/>
            </a:ln>
          </p:spPr>
        </p:pic>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5"/>
          <p:cNvSpPr/>
          <p:nvPr/>
        </p:nvSpPr>
        <p:spPr>
          <a:xfrm>
            <a:off x="0" y="-25400"/>
            <a:ext cx="12192000" cy="685800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t="-5554" b="-5553"/>
            </a:stretch>
          </a:blipFill>
          <a:ln>
            <a:noFill/>
          </a:ln>
        </p:spPr>
        <p:txBody>
          <a:bodyPr spcFirstLastPara="1" wrap="square" lIns="91425" tIns="45700" rIns="91425" bIns="45700" anchor="t" anchorCtr="0">
            <a:noAutofit/>
          </a:bodyPr>
          <a:lstStyle/>
          <a:p>
            <a:pPr algn="just"/>
            <a:endParaRPr sz="900">
              <a:solidFill>
                <a:srgbClr val="000000"/>
              </a:solidFill>
              <a:latin typeface="Dosis"/>
              <a:ea typeface="Dosis"/>
              <a:cs typeface="Dosis"/>
              <a:sym typeface="Dosis"/>
            </a:endParaRPr>
          </a:p>
        </p:txBody>
      </p:sp>
      <p:grpSp>
        <p:nvGrpSpPr>
          <p:cNvPr id="378" name="Google Shape;378;p5"/>
          <p:cNvGrpSpPr/>
          <p:nvPr/>
        </p:nvGrpSpPr>
        <p:grpSpPr>
          <a:xfrm>
            <a:off x="1778000" y="632294"/>
            <a:ext cx="8636000" cy="5700550"/>
            <a:chOff x="0" y="-47625"/>
            <a:chExt cx="3895412" cy="2602800"/>
          </a:xfrm>
        </p:grpSpPr>
        <p:sp>
          <p:nvSpPr>
            <p:cNvPr id="379" name="Google Shape;379;p5"/>
            <p:cNvSpPr/>
            <p:nvPr/>
          </p:nvSpPr>
          <p:spPr>
            <a:xfrm>
              <a:off x="0" y="0"/>
              <a:ext cx="3895412" cy="2555175"/>
            </a:xfrm>
            <a:custGeom>
              <a:avLst/>
              <a:gdLst/>
              <a:ahLst/>
              <a:cxnLst/>
              <a:rect l="l" t="t" r="r" b="b"/>
              <a:pathLst>
                <a:path w="3895412" h="2555175" extrusionOk="0">
                  <a:moveTo>
                    <a:pt x="6703" y="0"/>
                  </a:moveTo>
                  <a:lnTo>
                    <a:pt x="3888710" y="0"/>
                  </a:lnTo>
                  <a:cubicBezTo>
                    <a:pt x="3892411" y="0"/>
                    <a:pt x="3895412" y="3001"/>
                    <a:pt x="3895412" y="6703"/>
                  </a:cubicBezTo>
                  <a:lnTo>
                    <a:pt x="3895412" y="2548473"/>
                  </a:lnTo>
                  <a:cubicBezTo>
                    <a:pt x="3895412" y="2550250"/>
                    <a:pt x="3894706" y="2551955"/>
                    <a:pt x="3893449" y="2553212"/>
                  </a:cubicBezTo>
                  <a:cubicBezTo>
                    <a:pt x="3892192" y="2554469"/>
                    <a:pt x="3890487" y="2555175"/>
                    <a:pt x="3888710" y="2555175"/>
                  </a:cubicBezTo>
                  <a:lnTo>
                    <a:pt x="6703" y="2555175"/>
                  </a:lnTo>
                  <a:cubicBezTo>
                    <a:pt x="4925" y="2555175"/>
                    <a:pt x="3220" y="2554469"/>
                    <a:pt x="1963" y="2553212"/>
                  </a:cubicBezTo>
                  <a:cubicBezTo>
                    <a:pt x="706" y="2551955"/>
                    <a:pt x="0" y="2550250"/>
                    <a:pt x="0" y="2548473"/>
                  </a:cubicBezTo>
                  <a:lnTo>
                    <a:pt x="0" y="6703"/>
                  </a:lnTo>
                  <a:cubicBezTo>
                    <a:pt x="0" y="4925"/>
                    <a:pt x="706" y="3220"/>
                    <a:pt x="1963" y="1963"/>
                  </a:cubicBezTo>
                  <a:cubicBezTo>
                    <a:pt x="3220" y="706"/>
                    <a:pt x="4925" y="0"/>
                    <a:pt x="6703"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algn="just"/>
              <a:endParaRPr sz="900">
                <a:solidFill>
                  <a:srgbClr val="106585"/>
                </a:solidFill>
                <a:latin typeface="Calibri"/>
                <a:ea typeface="Calibri"/>
                <a:cs typeface="Calibri"/>
                <a:sym typeface="Calibri"/>
              </a:endParaRPr>
            </a:p>
          </p:txBody>
        </p:sp>
        <p:sp>
          <p:nvSpPr>
            <p:cNvPr id="380" name="Google Shape;380;p5"/>
            <p:cNvSpPr txBox="1"/>
            <p:nvPr/>
          </p:nvSpPr>
          <p:spPr>
            <a:xfrm>
              <a:off x="0" y="-47625"/>
              <a:ext cx="812800" cy="860425"/>
            </a:xfrm>
            <a:prstGeom prst="rect">
              <a:avLst/>
            </a:prstGeom>
            <a:noFill/>
            <a:ln>
              <a:noFill/>
            </a:ln>
          </p:spPr>
          <p:txBody>
            <a:bodyPr spcFirstLastPara="1" wrap="square" lIns="25400" tIns="25400" rIns="25400" bIns="25400" anchor="ctr" anchorCtr="0">
              <a:noAutofit/>
            </a:bodyPr>
            <a:lstStyle/>
            <a:p>
              <a:pPr algn="just">
                <a:lnSpc>
                  <a:spcPct val="178333"/>
                </a:lnSpc>
              </a:pPr>
              <a:endParaRPr sz="900">
                <a:solidFill>
                  <a:srgbClr val="106585"/>
                </a:solidFill>
                <a:latin typeface="Calibri"/>
                <a:ea typeface="Calibri"/>
                <a:cs typeface="Calibri"/>
                <a:sym typeface="Calibri"/>
              </a:endParaRPr>
            </a:p>
          </p:txBody>
        </p:sp>
      </p:grpSp>
      <p:sp>
        <p:nvSpPr>
          <p:cNvPr id="381" name="Google Shape;381;p5"/>
          <p:cNvSpPr/>
          <p:nvPr/>
        </p:nvSpPr>
        <p:spPr>
          <a:xfrm>
            <a:off x="9601202" y="294200"/>
            <a:ext cx="619583" cy="594800"/>
          </a:xfrm>
          <a:custGeom>
            <a:avLst/>
            <a:gdLst/>
            <a:ahLst/>
            <a:cxnLst/>
            <a:rect l="l" t="t" r="r" b="b"/>
            <a:pathLst>
              <a:path w="1239167" h="1189600" extrusionOk="0">
                <a:moveTo>
                  <a:pt x="0" y="0"/>
                </a:moveTo>
                <a:lnTo>
                  <a:pt x="1239167" y="0"/>
                </a:lnTo>
                <a:lnTo>
                  <a:pt x="1239167" y="1189600"/>
                </a:lnTo>
                <a:lnTo>
                  <a:pt x="0" y="118960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algn="just"/>
            <a:endParaRPr sz="900">
              <a:solidFill>
                <a:srgbClr val="000000"/>
              </a:solidFill>
              <a:latin typeface="Dosis"/>
              <a:ea typeface="Dosis"/>
              <a:cs typeface="Dosis"/>
              <a:sym typeface="Dosis"/>
            </a:endParaRPr>
          </a:p>
        </p:txBody>
      </p:sp>
      <p:grpSp>
        <p:nvGrpSpPr>
          <p:cNvPr id="382" name="Google Shape;382;p5"/>
          <p:cNvGrpSpPr/>
          <p:nvPr/>
        </p:nvGrpSpPr>
        <p:grpSpPr>
          <a:xfrm>
            <a:off x="2144221" y="1458089"/>
            <a:ext cx="7914181" cy="3634816"/>
            <a:chOff x="1215149" y="1500284"/>
            <a:chExt cx="6801344" cy="3210826"/>
          </a:xfrm>
        </p:grpSpPr>
        <p:sp>
          <p:nvSpPr>
            <p:cNvPr id="383" name="Google Shape;383;p5"/>
            <p:cNvSpPr txBox="1"/>
            <p:nvPr/>
          </p:nvSpPr>
          <p:spPr>
            <a:xfrm>
              <a:off x="1619250" y="1500284"/>
              <a:ext cx="5905500" cy="286262"/>
            </a:xfrm>
            <a:prstGeom prst="rect">
              <a:avLst/>
            </a:prstGeom>
            <a:noFill/>
            <a:ln>
              <a:noFill/>
            </a:ln>
          </p:spPr>
          <p:txBody>
            <a:bodyPr spcFirstLastPara="1" wrap="square" lIns="0" tIns="0" rIns="0" bIns="0" anchor="t" anchorCtr="0">
              <a:spAutoFit/>
            </a:bodyPr>
            <a:lstStyle/>
            <a:p>
              <a:pPr algn="ctr" rtl="1">
                <a:lnSpc>
                  <a:spcPct val="116611"/>
                </a:lnSpc>
              </a:pPr>
              <a:endParaRPr b="1">
                <a:solidFill>
                  <a:srgbClr val="106585"/>
                </a:solidFill>
                <a:latin typeface="Arial"/>
                <a:ea typeface="Arial"/>
                <a:cs typeface="Arial"/>
                <a:sym typeface="Arial"/>
              </a:endParaRPr>
            </a:p>
          </p:txBody>
        </p:sp>
        <p:sp>
          <p:nvSpPr>
            <p:cNvPr id="384" name="Google Shape;384;p5"/>
            <p:cNvSpPr/>
            <p:nvPr/>
          </p:nvSpPr>
          <p:spPr>
            <a:xfrm>
              <a:off x="3543300" y="2018930"/>
              <a:ext cx="2160000" cy="2550718"/>
            </a:xfrm>
            <a:prstGeom prst="roundRect">
              <a:avLst>
                <a:gd name="adj" fmla="val 2536"/>
              </a:avLst>
            </a:prstGeom>
            <a:solidFill>
              <a:srgbClr val="D8E2F3"/>
            </a:solidFill>
            <a:ln w="12700"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900">
                <a:solidFill>
                  <a:schemeClr val="lt1"/>
                </a:solidFill>
                <a:latin typeface="Calibri"/>
                <a:ea typeface="Calibri"/>
                <a:cs typeface="Calibri"/>
                <a:sym typeface="Calibri"/>
              </a:endParaRPr>
            </a:p>
          </p:txBody>
        </p:sp>
        <p:sp>
          <p:nvSpPr>
            <p:cNvPr id="385" name="Google Shape;385;p5"/>
            <p:cNvSpPr/>
            <p:nvPr/>
          </p:nvSpPr>
          <p:spPr>
            <a:xfrm>
              <a:off x="1228864" y="1516640"/>
              <a:ext cx="2160000" cy="502290"/>
            </a:xfrm>
            <a:prstGeom prst="roundRect">
              <a:avLst>
                <a:gd name="adj" fmla="val 8228"/>
              </a:avLst>
            </a:prstGeom>
            <a:solidFill>
              <a:srgbClr val="106585"/>
            </a:solidFill>
            <a:ln w="9525"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675">
                <a:solidFill>
                  <a:schemeClr val="lt1"/>
                </a:solidFill>
                <a:latin typeface="Dosis"/>
                <a:ea typeface="Dosis"/>
                <a:cs typeface="Dosis"/>
                <a:sym typeface="Dosis"/>
              </a:endParaRPr>
            </a:p>
          </p:txBody>
        </p:sp>
        <p:sp>
          <p:nvSpPr>
            <p:cNvPr id="386" name="Google Shape;386;p5"/>
            <p:cNvSpPr txBox="1"/>
            <p:nvPr/>
          </p:nvSpPr>
          <p:spPr>
            <a:xfrm>
              <a:off x="1215149" y="1729662"/>
              <a:ext cx="2230281" cy="205606"/>
            </a:xfrm>
            <a:prstGeom prst="rect">
              <a:avLst/>
            </a:prstGeom>
            <a:noFill/>
            <a:ln>
              <a:noFill/>
            </a:ln>
          </p:spPr>
          <p:txBody>
            <a:bodyPr spcFirstLastPara="1" wrap="square" lIns="0" tIns="0" rIns="0" bIns="0" anchor="t" anchorCtr="0">
              <a:spAutoFit/>
            </a:bodyPr>
            <a:lstStyle/>
            <a:p>
              <a:pPr algn="ctr">
                <a:lnSpc>
                  <a:spcPct val="81039"/>
                </a:lnSpc>
              </a:pPr>
              <a:r>
                <a:rPr lang="ar-MA" sz="1400">
                  <a:solidFill>
                    <a:srgbClr val="8DC63F"/>
                  </a:solidFill>
                  <a:latin typeface="Arial"/>
                  <a:ea typeface="Arial"/>
                  <a:cs typeface="Arial"/>
                  <a:sym typeface="Arial"/>
                </a:rPr>
                <a:t>   </a:t>
              </a:r>
              <a:r>
                <a:rPr lang="ar-MA" sz="1867" b="1">
                  <a:solidFill>
                    <a:schemeClr val="lt1"/>
                  </a:solidFill>
                  <a:latin typeface="Calibri"/>
                  <a:ea typeface="Calibri"/>
                  <a:cs typeface="Calibri"/>
                  <a:sym typeface="Calibri"/>
                </a:rPr>
                <a:t>التحقق الدائم من الفهم </a:t>
              </a:r>
              <a:endParaRPr sz="1867" b="1">
                <a:solidFill>
                  <a:schemeClr val="lt1"/>
                </a:solidFill>
                <a:latin typeface="Calibri"/>
                <a:ea typeface="Calibri"/>
                <a:cs typeface="Calibri"/>
                <a:sym typeface="Calibri"/>
              </a:endParaRPr>
            </a:p>
          </p:txBody>
        </p:sp>
        <p:sp>
          <p:nvSpPr>
            <p:cNvPr id="387" name="Google Shape;387;p5"/>
            <p:cNvSpPr/>
            <p:nvPr/>
          </p:nvSpPr>
          <p:spPr>
            <a:xfrm>
              <a:off x="3543300" y="1516640"/>
              <a:ext cx="2160000" cy="502290"/>
            </a:xfrm>
            <a:prstGeom prst="roundRect">
              <a:avLst>
                <a:gd name="adj" fmla="val 7148"/>
              </a:avLst>
            </a:prstGeom>
            <a:solidFill>
              <a:srgbClr val="106585"/>
            </a:solidFill>
            <a:ln w="9525"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675">
                <a:solidFill>
                  <a:schemeClr val="lt1"/>
                </a:solidFill>
                <a:latin typeface="Dosis"/>
                <a:ea typeface="Dosis"/>
                <a:cs typeface="Dosis"/>
                <a:sym typeface="Dosis"/>
              </a:endParaRPr>
            </a:p>
          </p:txBody>
        </p:sp>
        <p:sp>
          <p:nvSpPr>
            <p:cNvPr id="388" name="Google Shape;388;p5"/>
            <p:cNvSpPr/>
            <p:nvPr/>
          </p:nvSpPr>
          <p:spPr>
            <a:xfrm>
              <a:off x="5880577" y="2018931"/>
              <a:ext cx="2133763" cy="2550717"/>
            </a:xfrm>
            <a:prstGeom prst="roundRect">
              <a:avLst>
                <a:gd name="adj" fmla="val 2536"/>
              </a:avLst>
            </a:prstGeom>
            <a:solidFill>
              <a:srgbClr val="D8E2F3"/>
            </a:solidFill>
            <a:ln w="9525"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900">
                <a:solidFill>
                  <a:schemeClr val="lt1"/>
                </a:solidFill>
                <a:latin typeface="Calibri"/>
                <a:ea typeface="Calibri"/>
                <a:cs typeface="Calibri"/>
                <a:sym typeface="Calibri"/>
              </a:endParaRPr>
            </a:p>
          </p:txBody>
        </p:sp>
        <p:sp>
          <p:nvSpPr>
            <p:cNvPr id="389" name="Google Shape;389;p5"/>
            <p:cNvSpPr/>
            <p:nvPr/>
          </p:nvSpPr>
          <p:spPr>
            <a:xfrm>
              <a:off x="5856493" y="1509226"/>
              <a:ext cx="2160000" cy="481464"/>
            </a:xfrm>
            <a:prstGeom prst="roundRect">
              <a:avLst>
                <a:gd name="adj" fmla="val 6425"/>
              </a:avLst>
            </a:prstGeom>
            <a:solidFill>
              <a:srgbClr val="106585"/>
            </a:solidFill>
            <a:ln w="9525"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675">
                <a:solidFill>
                  <a:schemeClr val="lt1"/>
                </a:solidFill>
                <a:latin typeface="Dosis"/>
                <a:ea typeface="Dosis"/>
                <a:cs typeface="Dosis"/>
                <a:sym typeface="Dosis"/>
              </a:endParaRPr>
            </a:p>
          </p:txBody>
        </p:sp>
        <p:sp>
          <p:nvSpPr>
            <p:cNvPr id="390" name="Google Shape;390;p5"/>
            <p:cNvSpPr txBox="1"/>
            <p:nvPr/>
          </p:nvSpPr>
          <p:spPr>
            <a:xfrm>
              <a:off x="3751028" y="1700452"/>
              <a:ext cx="1799867" cy="205606"/>
            </a:xfrm>
            <a:prstGeom prst="rect">
              <a:avLst/>
            </a:prstGeom>
            <a:noFill/>
            <a:ln>
              <a:noFill/>
            </a:ln>
          </p:spPr>
          <p:txBody>
            <a:bodyPr spcFirstLastPara="1" wrap="square" lIns="0" tIns="0" rIns="0" bIns="0" anchor="t" anchorCtr="0">
              <a:spAutoFit/>
            </a:bodyPr>
            <a:lstStyle/>
            <a:p>
              <a:pPr algn="ctr">
                <a:lnSpc>
                  <a:spcPct val="81039"/>
                </a:lnSpc>
              </a:pPr>
              <a:r>
                <a:rPr lang="ar-MA" sz="1400">
                  <a:solidFill>
                    <a:srgbClr val="8DC63F"/>
                  </a:solidFill>
                  <a:latin typeface="Arial"/>
                  <a:ea typeface="Arial"/>
                  <a:cs typeface="Arial"/>
                  <a:sym typeface="Arial"/>
                </a:rPr>
                <a:t>   </a:t>
              </a:r>
              <a:r>
                <a:rPr lang="ar-MA" sz="1867" b="1">
                  <a:solidFill>
                    <a:schemeClr val="lt1"/>
                  </a:solidFill>
                  <a:latin typeface="Calibri"/>
                  <a:ea typeface="Calibri"/>
                  <a:cs typeface="Calibri"/>
                  <a:sym typeface="Calibri"/>
                </a:rPr>
                <a:t>التغذية الراجعة</a:t>
              </a:r>
              <a:endParaRPr sz="1867" b="1">
                <a:solidFill>
                  <a:schemeClr val="lt1"/>
                </a:solidFill>
                <a:latin typeface="Calibri"/>
                <a:ea typeface="Calibri"/>
                <a:cs typeface="Calibri"/>
                <a:sym typeface="Calibri"/>
              </a:endParaRPr>
            </a:p>
          </p:txBody>
        </p:sp>
        <p:sp>
          <p:nvSpPr>
            <p:cNvPr id="391" name="Google Shape;391;p5"/>
            <p:cNvSpPr txBox="1"/>
            <p:nvPr/>
          </p:nvSpPr>
          <p:spPr>
            <a:xfrm>
              <a:off x="5965011" y="1609926"/>
              <a:ext cx="1981200" cy="411211"/>
            </a:xfrm>
            <a:prstGeom prst="rect">
              <a:avLst/>
            </a:prstGeom>
            <a:noFill/>
            <a:ln>
              <a:noFill/>
            </a:ln>
          </p:spPr>
          <p:txBody>
            <a:bodyPr spcFirstLastPara="1" wrap="square" lIns="0" tIns="0" rIns="0" bIns="0" anchor="t" anchorCtr="0">
              <a:spAutoFit/>
            </a:bodyPr>
            <a:lstStyle/>
            <a:p>
              <a:pPr algn="ctr" rtl="1">
                <a:lnSpc>
                  <a:spcPct val="81039"/>
                </a:lnSpc>
              </a:pPr>
              <a:r>
                <a:rPr lang="ar-MA" sz="1867">
                  <a:solidFill>
                    <a:srgbClr val="8DC63F"/>
                  </a:solidFill>
                  <a:latin typeface="Arial"/>
                  <a:ea typeface="Arial"/>
                  <a:cs typeface="Arial"/>
                  <a:sym typeface="Arial"/>
                </a:rPr>
                <a:t> </a:t>
              </a:r>
              <a:r>
                <a:rPr lang="ar-MA" sz="1867" b="1">
                  <a:solidFill>
                    <a:schemeClr val="lt1"/>
                  </a:solidFill>
                  <a:latin typeface="Calibri"/>
                  <a:ea typeface="Calibri"/>
                  <a:cs typeface="Calibri"/>
                  <a:sym typeface="Calibri"/>
                </a:rPr>
                <a:t>استعمال وفي ونشيط     للحوامل الديداكتيكية</a:t>
              </a:r>
              <a:endParaRPr sz="1867" b="1">
                <a:solidFill>
                  <a:schemeClr val="accent6"/>
                </a:solidFill>
                <a:latin typeface="Calibri"/>
                <a:ea typeface="Calibri"/>
                <a:cs typeface="Calibri"/>
                <a:sym typeface="Calibri"/>
              </a:endParaRPr>
            </a:p>
          </p:txBody>
        </p:sp>
        <p:sp>
          <p:nvSpPr>
            <p:cNvPr id="392" name="Google Shape;392;p5"/>
            <p:cNvSpPr/>
            <p:nvPr/>
          </p:nvSpPr>
          <p:spPr>
            <a:xfrm>
              <a:off x="3563493" y="2069377"/>
              <a:ext cx="2133000" cy="2203348"/>
            </a:xfrm>
            <a:prstGeom prst="roundRect">
              <a:avLst>
                <a:gd name="adj" fmla="val 16667"/>
              </a:avLst>
            </a:prstGeom>
            <a:noFill/>
            <a:ln>
              <a:noFill/>
            </a:ln>
          </p:spPr>
          <p:txBody>
            <a:bodyPr spcFirstLastPara="1" wrap="square" lIns="0" tIns="0" rIns="0" bIns="0" anchor="t" anchorCtr="0">
              <a:spAutoFit/>
            </a:bodyPr>
            <a:lstStyle/>
            <a:p>
              <a:pPr algn="ctr" rtl="1"/>
              <a:r>
                <a:rPr lang="ar-MA" b="1">
                  <a:solidFill>
                    <a:schemeClr val="dk1"/>
                  </a:solidFill>
                  <a:latin typeface="Calibri"/>
                  <a:ea typeface="Calibri"/>
                  <a:cs typeface="Calibri"/>
                  <a:sym typeface="Calibri"/>
                </a:rPr>
                <a:t>يرصد الأستاذ المتعثرين من التلاميذ ويستهدفهم بالأسئلة للتحقق من الفهم ولتقديم تغذية راجعة للجميع </a:t>
              </a:r>
              <a:endParaRPr/>
            </a:p>
            <a:p>
              <a:pPr algn="ctr" rtl="1">
                <a:spcBef>
                  <a:spcPts val="300"/>
                </a:spcBef>
              </a:pPr>
              <a:r>
                <a:rPr lang="ar-MA" b="1">
                  <a:solidFill>
                    <a:schemeClr val="dk1"/>
                  </a:solidFill>
                  <a:latin typeface="Calibri"/>
                  <a:ea typeface="Calibri"/>
                  <a:cs typeface="Calibri"/>
                  <a:sym typeface="Calibri"/>
                </a:rPr>
                <a:t>يحرص الأستاذ على رصد ومعالجة جميع الأخطاء لضمان تحقق أهداف الحصة</a:t>
              </a:r>
              <a:r>
                <a:rPr lang="ar-MA" sz="1733" b="1">
                  <a:solidFill>
                    <a:schemeClr val="dk1"/>
                  </a:solidFill>
                  <a:latin typeface="Calibri"/>
                  <a:ea typeface="Calibri"/>
                  <a:cs typeface="Calibri"/>
                  <a:sym typeface="Calibri"/>
                </a:rPr>
                <a:t>. </a:t>
              </a:r>
              <a:endParaRPr sz="1733" b="1">
                <a:solidFill>
                  <a:schemeClr val="dk1"/>
                </a:solidFill>
                <a:latin typeface="Calibri"/>
                <a:ea typeface="Calibri"/>
                <a:cs typeface="Calibri"/>
                <a:sym typeface="Calibri"/>
              </a:endParaRPr>
            </a:p>
          </p:txBody>
        </p:sp>
        <p:sp>
          <p:nvSpPr>
            <p:cNvPr id="393" name="Google Shape;393;p5"/>
            <p:cNvSpPr/>
            <p:nvPr/>
          </p:nvSpPr>
          <p:spPr>
            <a:xfrm>
              <a:off x="5910956" y="1903135"/>
              <a:ext cx="2035255" cy="2807975"/>
            </a:xfrm>
            <a:prstGeom prst="roundRect">
              <a:avLst>
                <a:gd name="adj" fmla="val 16667"/>
              </a:avLst>
            </a:prstGeom>
            <a:noFill/>
            <a:ln>
              <a:noFill/>
            </a:ln>
          </p:spPr>
          <p:txBody>
            <a:bodyPr spcFirstLastPara="1" wrap="square" lIns="0" tIns="0" rIns="0" bIns="0" anchor="t" anchorCtr="0">
              <a:spAutoFit/>
            </a:bodyPr>
            <a:lstStyle/>
            <a:p>
              <a:pPr algn="ctr">
                <a:lnSpc>
                  <a:spcPct val="107000"/>
                </a:lnSpc>
              </a:pPr>
              <a:r>
                <a:rPr lang="ar-MA" b="1">
                  <a:solidFill>
                    <a:schemeClr val="dk1"/>
                  </a:solidFill>
                  <a:latin typeface="Calibri"/>
                  <a:ea typeface="Calibri"/>
                  <a:cs typeface="Calibri"/>
                  <a:sym typeface="Calibri"/>
                </a:rPr>
                <a:t>يعمل الأستاذ على احترام التوجيهات المقدمة له من خلال شرائح الدرس والالتزام بسيرورة الدرس كما هي مفصلة في الشرائح. يمكن للأستاذ إضافة بعض الشروحات أو الأمثلة دون الاستفاضة في ذلك ضمانا لإيقاع متواصل دون وقت ميت. </a:t>
              </a:r>
              <a:endParaRPr/>
            </a:p>
          </p:txBody>
        </p:sp>
      </p:grpSp>
      <p:sp>
        <p:nvSpPr>
          <p:cNvPr id="394" name="Google Shape;394;p5"/>
          <p:cNvSpPr txBox="1"/>
          <p:nvPr/>
        </p:nvSpPr>
        <p:spPr>
          <a:xfrm>
            <a:off x="2387600" y="685800"/>
            <a:ext cx="7366000" cy="846578"/>
          </a:xfrm>
          <a:prstGeom prst="rect">
            <a:avLst/>
          </a:prstGeom>
          <a:noFill/>
          <a:ln>
            <a:noFill/>
          </a:ln>
        </p:spPr>
        <p:txBody>
          <a:bodyPr spcFirstLastPara="1" wrap="square" lIns="0" tIns="0" rIns="0" bIns="0" anchor="t" anchorCtr="0">
            <a:spAutoFit/>
          </a:bodyPr>
          <a:lstStyle/>
          <a:p>
            <a:pPr algn="ctr">
              <a:lnSpc>
                <a:spcPct val="164547"/>
              </a:lnSpc>
            </a:pPr>
            <a:r>
              <a:rPr lang="ar-MA" sz="3334" b="1">
                <a:solidFill>
                  <a:srgbClr val="106585"/>
                </a:solidFill>
                <a:latin typeface="Calibri"/>
                <a:ea typeface="Calibri"/>
                <a:cs typeface="Calibri"/>
                <a:sym typeface="Calibri"/>
              </a:rPr>
              <a:t>استراتيجيات التدريس المعتمدة (2/2)</a:t>
            </a:r>
            <a:endParaRPr sz="3334" b="1">
              <a:solidFill>
                <a:srgbClr val="106585"/>
              </a:solidFill>
              <a:latin typeface="Calibri"/>
              <a:ea typeface="Calibri"/>
              <a:cs typeface="Calibri"/>
              <a:sym typeface="Calibri"/>
            </a:endParaRPr>
          </a:p>
        </p:txBody>
      </p:sp>
      <p:sp>
        <p:nvSpPr>
          <p:cNvPr id="395" name="Google Shape;395;p5"/>
          <p:cNvSpPr/>
          <p:nvPr/>
        </p:nvSpPr>
        <p:spPr>
          <a:xfrm>
            <a:off x="2160182" y="2063737"/>
            <a:ext cx="2513419" cy="2869020"/>
          </a:xfrm>
          <a:prstGeom prst="roundRect">
            <a:avLst>
              <a:gd name="adj" fmla="val 2536"/>
            </a:avLst>
          </a:prstGeom>
          <a:solidFill>
            <a:srgbClr val="D8E2F3"/>
          </a:solidFill>
          <a:ln w="12700" cap="flat" cmpd="sng">
            <a:solidFill>
              <a:srgbClr val="F2F2F2"/>
            </a:solidFill>
            <a:prstDash val="solid"/>
            <a:miter lim="800000"/>
            <a:headEnd type="none" w="sm" len="sm"/>
            <a:tailEnd type="none" w="sm" len="sm"/>
          </a:ln>
        </p:spPr>
        <p:txBody>
          <a:bodyPr spcFirstLastPara="1" wrap="square" lIns="91425" tIns="45700" rIns="91425" bIns="45700" anchor="ctr" anchorCtr="0">
            <a:noAutofit/>
          </a:bodyPr>
          <a:lstStyle/>
          <a:p>
            <a:pPr algn="ctr"/>
            <a:endParaRPr sz="900">
              <a:solidFill>
                <a:schemeClr val="lt1"/>
              </a:solidFill>
              <a:latin typeface="Calibri"/>
              <a:ea typeface="Calibri"/>
              <a:cs typeface="Calibri"/>
              <a:sym typeface="Calibri"/>
            </a:endParaRPr>
          </a:p>
        </p:txBody>
      </p:sp>
      <p:sp>
        <p:nvSpPr>
          <p:cNvPr id="396" name="Google Shape;396;p5"/>
          <p:cNvSpPr txBox="1"/>
          <p:nvPr/>
        </p:nvSpPr>
        <p:spPr>
          <a:xfrm>
            <a:off x="2261180" y="2143548"/>
            <a:ext cx="2350885" cy="2585323"/>
          </a:xfrm>
          <a:prstGeom prst="rect">
            <a:avLst/>
          </a:prstGeom>
          <a:noFill/>
          <a:ln>
            <a:noFill/>
          </a:ln>
        </p:spPr>
        <p:txBody>
          <a:bodyPr spcFirstLastPara="1" wrap="square" lIns="91425" tIns="45700" rIns="91425" bIns="45700" anchor="t" anchorCtr="0">
            <a:spAutoFit/>
          </a:bodyPr>
          <a:lstStyle/>
          <a:p>
            <a:pPr algn="ctr"/>
            <a:r>
              <a:rPr lang="ar-MA" b="1">
                <a:solidFill>
                  <a:schemeClr val="dk1"/>
                </a:solidFill>
                <a:latin typeface="Calibri"/>
                <a:ea typeface="Calibri"/>
                <a:cs typeface="Calibri"/>
                <a:sym typeface="Calibri"/>
              </a:rPr>
              <a:t>يطرح الأستاذ أسئلة استراتيجية موجهة للتحقق من الفهم بشكل مستمر؛ </a:t>
            </a:r>
            <a:endParaRPr/>
          </a:p>
          <a:p>
            <a:pPr algn="ctr"/>
            <a:r>
              <a:rPr lang="ar-MA" b="1">
                <a:solidFill>
                  <a:schemeClr val="dk1"/>
                </a:solidFill>
                <a:latin typeface="Calibri"/>
                <a:ea typeface="Calibri"/>
                <a:cs typeface="Calibri"/>
                <a:sym typeface="Calibri"/>
              </a:rPr>
              <a:t>يعمل الأستاذ على إشراك جميع المتعلمين ويدعو أغلبهم إلى المرور إلى السبورة للإنجاز والتصحيح مما يمكن من التحقق الدائم من الفهم لدى الجميع . </a:t>
            </a:r>
            <a:endParaRPr/>
          </a:p>
        </p:txBody>
      </p:sp>
      <p:sp>
        <p:nvSpPr>
          <p:cNvPr id="397" name="Google Shape;397;p5"/>
          <p:cNvSpPr txBox="1"/>
          <p:nvPr/>
        </p:nvSpPr>
        <p:spPr>
          <a:xfrm>
            <a:off x="1447802" y="365553"/>
            <a:ext cx="1752599" cy="338554"/>
          </a:xfrm>
          <a:prstGeom prst="rect">
            <a:avLst/>
          </a:prstGeom>
          <a:noFill/>
          <a:ln>
            <a:noFill/>
          </a:ln>
        </p:spPr>
        <p:txBody>
          <a:bodyPr spcFirstLastPara="1" wrap="square" lIns="91425" tIns="45700" rIns="91425" bIns="45700" anchor="t" anchorCtr="0">
            <a:spAutoFit/>
          </a:bodyPr>
          <a:lstStyle/>
          <a:p>
            <a:pPr algn="ctr"/>
            <a:r>
              <a:rPr lang="ar-MA" sz="1600" i="1">
                <a:solidFill>
                  <a:srgbClr val="7F7F7F"/>
                </a:solidFill>
                <a:latin typeface="Calibri"/>
                <a:ea typeface="Calibri"/>
                <a:cs typeface="Calibri"/>
                <a:sym typeface="Calibri"/>
              </a:rPr>
              <a:t>خاص بالأستاذ</a:t>
            </a:r>
            <a:endParaRPr sz="1600" i="1">
              <a:solidFill>
                <a:srgbClr val="7F7F7F"/>
              </a:solidFill>
              <a:latin typeface="Calibri"/>
              <a:ea typeface="Calibri"/>
              <a:cs typeface="Calibri"/>
              <a:sym typeface="Calibri"/>
            </a:endParaRPr>
          </a:p>
        </p:txBody>
      </p:sp>
      <p:pic>
        <p:nvPicPr>
          <p:cNvPr id="398" name="Google Shape;398;p5"/>
          <p:cNvPicPr preferRelativeResize="0"/>
          <p:nvPr/>
        </p:nvPicPr>
        <p:blipFill rotWithShape="1">
          <a:blip r:embed="rId5">
            <a:alphaModFix/>
          </a:blip>
          <a:srcRect/>
          <a:stretch/>
        </p:blipFill>
        <p:spPr>
          <a:xfrm>
            <a:off x="2402700" y="4662301"/>
            <a:ext cx="1916599" cy="1565671"/>
          </a:xfrm>
          <a:prstGeom prst="rect">
            <a:avLst/>
          </a:prstGeom>
          <a:noFill/>
          <a:ln>
            <a:noFill/>
          </a:ln>
        </p:spPr>
      </p:pic>
      <p:pic>
        <p:nvPicPr>
          <p:cNvPr id="399" name="Google Shape;399;p5"/>
          <p:cNvPicPr preferRelativeResize="0"/>
          <p:nvPr/>
        </p:nvPicPr>
        <p:blipFill rotWithShape="1">
          <a:blip r:embed="rId6">
            <a:clrChange>
              <a:clrFrom>
                <a:srgbClr val="201F24"/>
              </a:clrFrom>
              <a:clrTo>
                <a:srgbClr val="201F24">
                  <a:alpha val="0"/>
                </a:srgbClr>
              </a:clrTo>
            </a:clrChange>
            <a:alphaModFix/>
          </a:blip>
          <a:srcRect/>
          <a:stretch/>
        </p:blipFill>
        <p:spPr>
          <a:xfrm>
            <a:off x="5215096" y="4749801"/>
            <a:ext cx="1711008" cy="1486280"/>
          </a:xfrm>
          <a:prstGeom prst="rect">
            <a:avLst/>
          </a:prstGeom>
          <a:noFill/>
          <a:ln>
            <a:noFill/>
          </a:ln>
        </p:spPr>
      </p:pic>
      <p:pic>
        <p:nvPicPr>
          <p:cNvPr id="400" name="Google Shape;400;p5"/>
          <p:cNvPicPr preferRelativeResize="0"/>
          <p:nvPr/>
        </p:nvPicPr>
        <p:blipFill rotWithShape="1">
          <a:blip r:embed="rId7">
            <a:clrChange>
              <a:clrFrom>
                <a:srgbClr val="202020"/>
              </a:clrFrom>
              <a:clrTo>
                <a:srgbClr val="202020">
                  <a:alpha val="0"/>
                </a:srgbClr>
              </a:clrTo>
            </a:clrChange>
            <a:alphaModFix/>
          </a:blip>
          <a:srcRect/>
          <a:stretch/>
        </p:blipFill>
        <p:spPr>
          <a:xfrm flipH="1">
            <a:off x="9269346" y="4728871"/>
            <a:ext cx="951572" cy="1565671"/>
          </a:xfrm>
          <a:prstGeom prst="rect">
            <a:avLst/>
          </a:prstGeom>
          <a:noFill/>
          <a:ln>
            <a:noFill/>
          </a:ln>
        </p:spPr>
      </p:pic>
      <p:grpSp>
        <p:nvGrpSpPr>
          <p:cNvPr id="401" name="Google Shape;401;p5"/>
          <p:cNvGrpSpPr/>
          <p:nvPr/>
        </p:nvGrpSpPr>
        <p:grpSpPr>
          <a:xfrm>
            <a:off x="7613262" y="5046343"/>
            <a:ext cx="1656085" cy="1177471"/>
            <a:chOff x="-2667000" y="5372100"/>
            <a:chExt cx="2973844" cy="2027036"/>
          </a:xfrm>
        </p:grpSpPr>
        <p:sp>
          <p:nvSpPr>
            <p:cNvPr id="402" name="Google Shape;402;p5"/>
            <p:cNvSpPr/>
            <p:nvPr/>
          </p:nvSpPr>
          <p:spPr>
            <a:xfrm>
              <a:off x="-2620076" y="5448300"/>
              <a:ext cx="2878403" cy="617254"/>
            </a:xfrm>
            <a:prstGeom prst="rect">
              <a:avLst/>
            </a:prstGeom>
            <a:solidFill>
              <a:srgbClr val="F2F2F2"/>
            </a:solidFill>
            <a:ln>
              <a:noFill/>
            </a:ln>
          </p:spPr>
          <p:txBody>
            <a:bodyPr spcFirstLastPara="1" wrap="square" lIns="91425" tIns="45700" rIns="91425" bIns="45700" anchor="ctr" anchorCtr="0">
              <a:noAutofit/>
            </a:bodyPr>
            <a:lstStyle/>
            <a:p>
              <a:pPr algn="ctr"/>
              <a:endParaRPr sz="1200" b="1">
                <a:solidFill>
                  <a:srgbClr val="A5A5A5"/>
                </a:solidFill>
                <a:latin typeface="Calibri"/>
                <a:ea typeface="Calibri"/>
                <a:cs typeface="Calibri"/>
                <a:sym typeface="Calibri"/>
              </a:endParaRPr>
            </a:p>
          </p:txBody>
        </p:sp>
        <p:sp>
          <p:nvSpPr>
            <p:cNvPr id="403" name="Google Shape;403;p5"/>
            <p:cNvSpPr/>
            <p:nvPr/>
          </p:nvSpPr>
          <p:spPr>
            <a:xfrm>
              <a:off x="-2667000" y="5372100"/>
              <a:ext cx="2973844" cy="2027036"/>
            </a:xfrm>
            <a:prstGeom prst="rect">
              <a:avLst/>
            </a:prstGeom>
            <a:solidFill>
              <a:schemeClr val="lt1"/>
            </a:solidFill>
            <a:ln w="76200" cap="flat" cmpd="sng">
              <a:solidFill>
                <a:srgbClr val="106585"/>
              </a:solidFill>
              <a:prstDash val="solid"/>
              <a:miter lim="800000"/>
              <a:headEnd type="none" w="sm" len="sm"/>
              <a:tailEnd type="none" w="sm" len="sm"/>
            </a:ln>
          </p:spPr>
          <p:txBody>
            <a:bodyPr spcFirstLastPara="1" wrap="square" lIns="91425" tIns="45700" rIns="91425" bIns="45700" anchor="ctr" anchorCtr="0">
              <a:noAutofit/>
            </a:bodyPr>
            <a:lstStyle/>
            <a:p>
              <a:pPr algn="ctr"/>
              <a:endParaRPr sz="1200">
                <a:solidFill>
                  <a:schemeClr val="lt1"/>
                </a:solidFill>
                <a:latin typeface="Calibri"/>
                <a:ea typeface="Calibri"/>
                <a:cs typeface="Calibri"/>
                <a:sym typeface="Calibri"/>
              </a:endParaRPr>
            </a:p>
          </p:txBody>
        </p:sp>
        <p:sp>
          <p:nvSpPr>
            <p:cNvPr id="404" name="Google Shape;404;p5"/>
            <p:cNvSpPr/>
            <p:nvPr/>
          </p:nvSpPr>
          <p:spPr>
            <a:xfrm>
              <a:off x="-2164081" y="5448300"/>
              <a:ext cx="2375033" cy="671113"/>
            </a:xfrm>
            <a:prstGeom prst="rect">
              <a:avLst/>
            </a:prstGeom>
            <a:solidFill>
              <a:srgbClr val="F2F2F2"/>
            </a:solidFill>
            <a:ln>
              <a:noFill/>
            </a:ln>
          </p:spPr>
          <p:txBody>
            <a:bodyPr spcFirstLastPara="1" wrap="square" lIns="91425" tIns="45700" rIns="91425" bIns="45700" anchor="ctr" anchorCtr="0">
              <a:noAutofit/>
            </a:bodyPr>
            <a:lstStyle/>
            <a:p>
              <a:pPr algn="ctr"/>
              <a:endParaRPr sz="1200" b="1">
                <a:solidFill>
                  <a:srgbClr val="A5A5A5"/>
                </a:solidFill>
                <a:latin typeface="Calibri"/>
                <a:ea typeface="Calibri"/>
                <a:cs typeface="Calibri"/>
                <a:sym typeface="Calibri"/>
              </a:endParaRPr>
            </a:p>
          </p:txBody>
        </p:sp>
        <p:sp>
          <p:nvSpPr>
            <p:cNvPr id="405" name="Google Shape;405;p5"/>
            <p:cNvSpPr/>
            <p:nvPr/>
          </p:nvSpPr>
          <p:spPr>
            <a:xfrm>
              <a:off x="-2580513" y="5440646"/>
              <a:ext cx="2375033" cy="671113"/>
            </a:xfrm>
            <a:prstGeom prst="rect">
              <a:avLst/>
            </a:prstGeom>
            <a:solidFill>
              <a:srgbClr val="F2F2F2"/>
            </a:solidFill>
            <a:ln>
              <a:noFill/>
            </a:ln>
          </p:spPr>
          <p:txBody>
            <a:bodyPr spcFirstLastPara="1" wrap="square" lIns="91425" tIns="45700" rIns="91425" bIns="45700" anchor="ctr" anchorCtr="0">
              <a:noAutofit/>
            </a:bodyPr>
            <a:lstStyle/>
            <a:p>
              <a:pPr algn="ctr"/>
              <a:endParaRPr sz="933" b="1">
                <a:solidFill>
                  <a:srgbClr val="7F7F7F"/>
                </a:solidFill>
                <a:latin typeface="Calibri"/>
                <a:ea typeface="Calibri"/>
                <a:cs typeface="Calibri"/>
                <a:sym typeface="Calibri"/>
              </a:endParaRPr>
            </a:p>
            <a:p>
              <a:pPr algn="r"/>
              <a:r>
                <a:rPr lang="ar-MA" sz="933" b="1">
                  <a:solidFill>
                    <a:srgbClr val="7F7F7F"/>
                  </a:solidFill>
                  <a:latin typeface="Calibri"/>
                  <a:ea typeface="Calibri"/>
                  <a:cs typeface="Calibri"/>
                  <a:sym typeface="Calibri"/>
                </a:rPr>
                <a:t>   </a:t>
              </a:r>
              <a:endParaRPr/>
            </a:p>
            <a:p>
              <a:pPr algn="r"/>
              <a:r>
                <a:rPr lang="ar-MA" sz="933" b="1">
                  <a:solidFill>
                    <a:srgbClr val="7F7F7F"/>
                  </a:solidFill>
                  <a:latin typeface="Calibri"/>
                  <a:ea typeface="Calibri"/>
                  <a:cs typeface="Calibri"/>
                  <a:sym typeface="Calibri"/>
                </a:rPr>
                <a:t> </a:t>
              </a:r>
              <a:r>
                <a:rPr lang="ar-MA" sz="1067" b="1">
                  <a:solidFill>
                    <a:srgbClr val="7F7F7F"/>
                  </a:solidFill>
                  <a:latin typeface="Calibri"/>
                  <a:ea typeface="Calibri"/>
                  <a:cs typeface="Calibri"/>
                  <a:sym typeface="Calibri"/>
                </a:rPr>
                <a:t>من يقرأ أسماء الطفلين؟ </a:t>
              </a:r>
              <a:endParaRPr/>
            </a:p>
            <a:p>
              <a:pPr algn="r"/>
              <a:endParaRPr sz="1067" b="1">
                <a:solidFill>
                  <a:srgbClr val="7F7F7F"/>
                </a:solidFill>
                <a:latin typeface="Calibri"/>
                <a:ea typeface="Calibri"/>
                <a:cs typeface="Calibri"/>
                <a:sym typeface="Calibri"/>
              </a:endParaRPr>
            </a:p>
            <a:p>
              <a:pPr algn="ctr"/>
              <a:endParaRPr sz="1200" b="1">
                <a:solidFill>
                  <a:srgbClr val="A5A5A5"/>
                </a:solidFill>
                <a:latin typeface="Calibri"/>
                <a:ea typeface="Calibri"/>
                <a:cs typeface="Calibri"/>
                <a:sym typeface="Calibri"/>
              </a:endParaRPr>
            </a:p>
          </p:txBody>
        </p:sp>
        <p:sp>
          <p:nvSpPr>
            <p:cNvPr id="406" name="Google Shape;406;p5"/>
            <p:cNvSpPr/>
            <p:nvPr/>
          </p:nvSpPr>
          <p:spPr>
            <a:xfrm rot="10800000">
              <a:off x="-246248" y="5583334"/>
              <a:ext cx="457200" cy="318929"/>
            </a:xfrm>
            <a:custGeom>
              <a:avLst/>
              <a:gdLst/>
              <a:ahLst/>
              <a:cxnLst/>
              <a:rect l="l" t="t" r="r" b="b"/>
              <a:pathLst>
                <a:path w="771785" h="671453" extrusionOk="0">
                  <a:moveTo>
                    <a:pt x="0" y="0"/>
                  </a:moveTo>
                  <a:lnTo>
                    <a:pt x="771785" y="0"/>
                  </a:lnTo>
                  <a:lnTo>
                    <a:pt x="771785" y="671453"/>
                  </a:lnTo>
                  <a:lnTo>
                    <a:pt x="0" y="671453"/>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endParaRPr sz="900" b="1">
                <a:solidFill>
                  <a:srgbClr val="000000"/>
                </a:solidFill>
                <a:latin typeface="Dosis"/>
                <a:ea typeface="Dosis"/>
                <a:cs typeface="Dosis"/>
                <a:sym typeface="Dosis"/>
              </a:endParaRPr>
            </a:p>
          </p:txBody>
        </p:sp>
      </p:grpSp>
      <p:sp>
        <p:nvSpPr>
          <p:cNvPr id="407" name="Google Shape;407;p5"/>
          <p:cNvSpPr/>
          <p:nvPr/>
        </p:nvSpPr>
        <p:spPr>
          <a:xfrm>
            <a:off x="7715299" y="5635078"/>
            <a:ext cx="716403" cy="336343"/>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algn="ctr">
              <a:buClr>
                <a:srgbClr val="0C0C0C"/>
              </a:buClr>
              <a:buSzPts val="1800"/>
            </a:pPr>
            <a:r>
              <a:rPr lang="ar-MA" b="1">
                <a:solidFill>
                  <a:srgbClr val="0C0C0C"/>
                </a:solidFill>
                <a:latin typeface="Calibri"/>
                <a:ea typeface="Calibri"/>
                <a:cs typeface="Calibri"/>
                <a:sym typeface="Calibri"/>
              </a:rPr>
              <a:t>ريم</a:t>
            </a:r>
            <a:endParaRPr b="1">
              <a:solidFill>
                <a:srgbClr val="0C0C0C"/>
              </a:solidFill>
              <a:latin typeface="Calibri"/>
              <a:ea typeface="Calibri"/>
              <a:cs typeface="Calibri"/>
              <a:sym typeface="Calibri"/>
            </a:endParaRPr>
          </a:p>
        </p:txBody>
      </p:sp>
      <p:sp>
        <p:nvSpPr>
          <p:cNvPr id="408" name="Google Shape;408;p5"/>
          <p:cNvSpPr/>
          <p:nvPr/>
        </p:nvSpPr>
        <p:spPr>
          <a:xfrm>
            <a:off x="8473748" y="5631263"/>
            <a:ext cx="716403" cy="336343"/>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algn="ctr">
              <a:buClr>
                <a:srgbClr val="0C0C0C"/>
              </a:buClr>
              <a:buSzPts val="1800"/>
            </a:pPr>
            <a:r>
              <a:rPr lang="ar-MA" b="1">
                <a:solidFill>
                  <a:srgbClr val="0C0C0C"/>
                </a:solidFill>
                <a:latin typeface="Calibri"/>
                <a:ea typeface="Calibri"/>
                <a:cs typeface="Calibri"/>
                <a:sym typeface="Calibri"/>
              </a:rPr>
              <a:t>أنَس</a:t>
            </a:r>
            <a:endParaRPr sz="600" b="1">
              <a:solidFill>
                <a:srgbClr val="0C0C0C"/>
              </a:solidFill>
              <a:latin typeface="Calibri"/>
              <a:ea typeface="Calibri"/>
              <a:cs typeface="Calibri"/>
              <a:sym typeface="Calibri"/>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531864"/>
            <a:chOff x="964283" y="2762454"/>
            <a:chExt cx="5132576" cy="1810915"/>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1418986"/>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التدريس الفعال </a:t>
              </a:r>
            </a:p>
            <a:p>
              <a:pPr algn="ctr"/>
              <a:endParaRPr lang="ar-MA" sz="3600" dirty="0">
                <a:solidFill>
                  <a:schemeClr val="bg1"/>
                </a:solidFill>
                <a:effectLst>
                  <a:outerShdw blurRad="38100" dist="38100" dir="2700000" algn="tl">
                    <a:srgbClr val="000000">
                      <a:alpha val="43137"/>
                    </a:srgbClr>
                  </a:outerShdw>
                </a:effectLst>
                <a:cs typeface="Boahmed Alhour" pitchFamily="2" charset="-78"/>
              </a:endParaRP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815009" y="3657601"/>
            <a:ext cx="9999747" cy="2057516"/>
          </a:xfrm>
          <a:prstGeom prst="roundRect">
            <a:avLst>
              <a:gd name="adj" fmla="val 50000"/>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spcAft>
                <a:spcPts val="600"/>
              </a:spcAft>
              <a:buFont typeface="Arial" panose="020B0604020202020204" pitchFamily="34" charset="0"/>
              <a:buChar char="•"/>
            </a:pPr>
            <a:r>
              <a:rPr lang="ar-MA" sz="2800" dirty="0">
                <a:solidFill>
                  <a:srgbClr val="2B3568"/>
                </a:solidFill>
                <a:latin typeface="Calibri" panose="020F0502020204030204" pitchFamily="34" charset="0"/>
                <a:ea typeface="Calibri" panose="020F0502020204030204" pitchFamily="34" charset="0"/>
                <a:cs typeface="Calibri" panose="020F0502020204030204" pitchFamily="34" charset="0"/>
              </a:rPr>
              <a:t>الحرص على إشراك جميع التلاميذ في أنشطة الحصص اليومية واستفادة كل تلميذ من تغذية راجعة موجهة؛ </a:t>
            </a:r>
          </a:p>
          <a:p>
            <a:pPr marL="457200" indent="-457200" algn="r" rtl="1">
              <a:spcAft>
                <a:spcPts val="600"/>
              </a:spcAft>
              <a:buFont typeface="Arial" panose="020B0604020202020204" pitchFamily="34" charset="0"/>
              <a:buChar char="•"/>
            </a:pPr>
            <a:r>
              <a:rPr lang="ar-MA" sz="2800" dirty="0">
                <a:solidFill>
                  <a:srgbClr val="2B3568"/>
                </a:solidFill>
                <a:latin typeface="Calibri" panose="020F0502020204030204" pitchFamily="34" charset="0"/>
                <a:ea typeface="Calibri" panose="020F0502020204030204" pitchFamily="34" charset="0"/>
                <a:cs typeface="Calibri" panose="020F0502020204030204" pitchFamily="34" charset="0"/>
              </a:rPr>
              <a:t>الاستثمار الأمثل لزمن التعلم عبر الرفع من الانخراط الفعلي لجميع المتعلمين طيلة أطوار الحصة اليومية. </a:t>
            </a:r>
          </a:p>
        </p:txBody>
      </p:sp>
      <p:sp>
        <p:nvSpPr>
          <p:cNvPr id="2" name="Rectangle : coins arrondis 1">
            <a:extLst>
              <a:ext uri="{FF2B5EF4-FFF2-40B4-BE49-F238E27FC236}">
                <a16:creationId xmlns:a16="http://schemas.microsoft.com/office/drawing/2014/main" id="{3AB0F9C0-F5F1-FBF8-3F83-21BB24EBA7B2}"/>
              </a:ext>
            </a:extLst>
          </p:cNvPr>
          <p:cNvSpPr/>
          <p:nvPr/>
        </p:nvSpPr>
        <p:spPr>
          <a:xfrm>
            <a:off x="3308730" y="2197165"/>
            <a:ext cx="5574541" cy="1138109"/>
          </a:xfrm>
          <a:prstGeom prst="roundRect">
            <a:avLst>
              <a:gd name="adj" fmla="val 50000"/>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spcAft>
                <a:spcPts val="600"/>
              </a:spcAft>
            </a:pPr>
            <a:r>
              <a:rPr lang="ar-MA" sz="3600" b="1" dirty="0">
                <a:solidFill>
                  <a:srgbClr val="2B3568"/>
                </a:solidFill>
                <a:latin typeface="Calibri" panose="020F0502020204030204" pitchFamily="34" charset="0"/>
                <a:ea typeface="Calibri" panose="020F0502020204030204" pitchFamily="34" charset="0"/>
                <a:cs typeface="Calibri" panose="020F0502020204030204" pitchFamily="34" charset="0"/>
              </a:rPr>
              <a:t>الهدف الأساسي </a:t>
            </a:r>
          </a:p>
        </p:txBody>
      </p:sp>
    </p:spTree>
    <p:extLst>
      <p:ext uri="{BB962C8B-B14F-4D97-AF65-F5344CB8AC3E}">
        <p14:creationId xmlns:p14="http://schemas.microsoft.com/office/powerpoint/2010/main" val="277837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2"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401692" y="2646929"/>
              <a:ext cx="5331800"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8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توظيف حوامل الدروس </a:t>
              </a:r>
              <a:endParaRPr lang="ar-MA" sz="4000" b="1" dirty="0">
                <a:solidFill>
                  <a:srgbClr val="2B3568"/>
                </a:solidFill>
                <a:latin typeface="Abdo Logo" panose="02000500030000020004" pitchFamily="2" charset="-78"/>
                <a:ea typeface="Calibri" panose="020F0502020204030204" pitchFamily="34" charset="0"/>
                <a:cs typeface="Boahmed Alhour" pitchFamily="2" charset="-78"/>
              </a:endParaRPr>
            </a:p>
          </p:txBody>
        </p:sp>
      </p:grpSp>
    </p:spTree>
    <p:extLst>
      <p:ext uri="{BB962C8B-B14F-4D97-AF65-F5344CB8AC3E}">
        <p14:creationId xmlns:p14="http://schemas.microsoft.com/office/powerpoint/2010/main" val="251173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كيف نوظف حوامل الدروس المعدة؟</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066800" y="2100011"/>
            <a:ext cx="10058400" cy="3421558"/>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r" rtl="1">
              <a:spcAft>
                <a:spcPts val="600"/>
              </a:spcAft>
              <a:buFont typeface="Arial" panose="020B0604020202020204" pitchFamily="34" charset="0"/>
              <a:buChar char="•"/>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إعداد قبلي عبر الاطلاع على الدروس وبناء تصور أول حول سيرورة الأنشطة؛</a:t>
            </a:r>
          </a:p>
          <a:p>
            <a:pPr marL="342900" indent="-342900" algn="r" rtl="1">
              <a:spcAft>
                <a:spcPts val="600"/>
              </a:spcAft>
              <a:buFont typeface="Arial" panose="020B0604020202020204" pitchFamily="34" charset="0"/>
              <a:buChar char="•"/>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دور الأستاذ المحوري في </a:t>
            </a:r>
            <a:r>
              <a:rPr lang="ar-MA" sz="2400" dirty="0" err="1">
                <a:solidFill>
                  <a:schemeClr val="tx1"/>
                </a:solidFill>
                <a:latin typeface="Calibri" panose="020F0502020204030204" pitchFamily="34" charset="0"/>
                <a:ea typeface="Calibri" panose="020F0502020204030204" pitchFamily="34" charset="0"/>
                <a:cs typeface="Calibri" panose="020F0502020204030204" pitchFamily="34" charset="0"/>
              </a:rPr>
              <a:t>أجرأة</a:t>
            </a: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 الأنشطة عبر الشرح والتفسير والتحقق من الفهم وتقديم التغذية الراجعة خلال التفاعلات الصفية؛</a:t>
            </a:r>
          </a:p>
          <a:p>
            <a:pPr marL="342900" indent="-342900" algn="r" rtl="1">
              <a:spcAft>
                <a:spcPts val="600"/>
              </a:spcAft>
              <a:buFont typeface="Arial" panose="020B0604020202020204" pitchFamily="34" charset="0"/>
              <a:buChar char="•"/>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استعمال مؤشر الليزر لتمكين الأستاذ من التحرك بأريحية في فضاء القسم؛</a:t>
            </a:r>
          </a:p>
          <a:p>
            <a:pPr marL="342900" indent="-342900" algn="r" rtl="1">
              <a:spcAft>
                <a:spcPts val="600"/>
              </a:spcAft>
              <a:buFont typeface="Arial" panose="020B0604020202020204" pitchFamily="34" charset="0"/>
              <a:buChar char="•"/>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الحرص على ضبط العرض على مساحة العرض كاملة وذلك لضمان يسر الرؤية من طرف جميع المتعلمين (حجم الخط والصور المعروضة).</a:t>
            </a:r>
          </a:p>
        </p:txBody>
      </p:sp>
    </p:spTree>
    <p:extLst>
      <p:ext uri="{BB962C8B-B14F-4D97-AF65-F5344CB8AC3E}">
        <p14:creationId xmlns:p14="http://schemas.microsoft.com/office/powerpoint/2010/main" val="233052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كيف نوظف حوامل الدروس المعدة؟</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066800" y="2100011"/>
            <a:ext cx="10058400" cy="3421558"/>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r" rtl="1">
              <a:spcAft>
                <a:spcPts val="600"/>
              </a:spcAft>
              <a:buFont typeface="Arial" panose="020B0604020202020204" pitchFamily="34" charset="0"/>
              <a:buChar char="•"/>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الحرص على الحفاظ على الإضاءة الطبيعية لتفادي إرهاق العين في متابعة شاشة العرض؛</a:t>
            </a:r>
          </a:p>
          <a:p>
            <a:pPr marL="342900" indent="-342900" algn="r" rtl="1">
              <a:spcAft>
                <a:spcPts val="600"/>
              </a:spcAft>
              <a:buFont typeface="Arial" panose="020B0604020202020204" pitchFamily="34" charset="0"/>
              <a:buChar char="•"/>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تجنب الكثرة في الحوامل المعروضة أمام المتعلم لتفادي تشتت انتباهه؛</a:t>
            </a:r>
          </a:p>
          <a:p>
            <a:pPr marL="342900" indent="-342900" algn="r" rtl="1">
              <a:spcAft>
                <a:spcPts val="600"/>
              </a:spcAft>
              <a:buFont typeface="Arial" panose="020B0604020202020204" pitchFamily="34" charset="0"/>
              <a:buChar char="•"/>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استعمال منهجي للسبورات الجانبية للشرح والإنجاز وتسجيل الدعامات والأسناد اللازمة؛ </a:t>
            </a:r>
          </a:p>
          <a:p>
            <a:pPr marL="342900" indent="-342900" algn="r" rtl="1">
              <a:spcAft>
                <a:spcPts val="600"/>
              </a:spcAft>
              <a:buFont typeface="Arial" panose="020B0604020202020204" pitchFamily="34" charset="0"/>
              <a:buChar char="•"/>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استباق الأعطاب التقنية ببدائل متوفرة: الاعتماد على بطاقات الأنشطة وعلى تصريف الأنشطة بطريقة تفاعلية على السبورات الجانبية وعلى الألواح؛ </a:t>
            </a:r>
          </a:p>
          <a:p>
            <a:pPr marL="342900" indent="-342900" algn="r" rtl="1">
              <a:spcAft>
                <a:spcPts val="600"/>
              </a:spcAft>
              <a:buFont typeface="Arial" panose="020B0604020202020204" pitchFamily="34" charset="0"/>
              <a:buChar char="•"/>
            </a:pPr>
            <a:r>
              <a:rPr lang="ar-MA" sz="2400" dirty="0">
                <a:solidFill>
                  <a:schemeClr val="tx1"/>
                </a:solidFill>
                <a:latin typeface="Calibri" panose="020F0502020204030204" pitchFamily="34" charset="0"/>
                <a:ea typeface="Calibri" panose="020F0502020204030204" pitchFamily="34" charset="0"/>
                <a:cs typeface="Calibri" panose="020F0502020204030204" pitchFamily="34" charset="0"/>
              </a:rPr>
              <a:t>استباق تأخر التوصل ببطاقات الأنشطة عن طريق اعتماد النسخ الإلكترونية المتاحة. </a:t>
            </a:r>
          </a:p>
        </p:txBody>
      </p:sp>
    </p:spTree>
    <p:extLst>
      <p:ext uri="{BB962C8B-B14F-4D97-AF65-F5344CB8AC3E}">
        <p14:creationId xmlns:p14="http://schemas.microsoft.com/office/powerpoint/2010/main" val="174852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الرسالة الأساسية </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066800" y="2100011"/>
            <a:ext cx="10058400" cy="3421558"/>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spcAft>
                <a:spcPts val="600"/>
              </a:spcAft>
            </a:pPr>
            <a:r>
              <a:rPr lang="ar-MA" sz="3200" dirty="0">
                <a:solidFill>
                  <a:schemeClr val="tx1"/>
                </a:solidFill>
                <a:latin typeface="Calibri" panose="020F0502020204030204" pitchFamily="34" charset="0"/>
                <a:ea typeface="Calibri" panose="020F0502020204030204" pitchFamily="34" charset="0"/>
                <a:cs typeface="Calibri" panose="020F0502020204030204" pitchFamily="34" charset="0"/>
              </a:rPr>
              <a:t>الدروس المعدة عبر </a:t>
            </a:r>
            <a:r>
              <a:rPr lang="fr-FR" sz="3200" dirty="0" err="1">
                <a:solidFill>
                  <a:schemeClr val="tx1"/>
                </a:solidFill>
                <a:latin typeface="Calibri" panose="020F0502020204030204" pitchFamily="34" charset="0"/>
                <a:ea typeface="Calibri" panose="020F0502020204030204" pitchFamily="34" charset="0"/>
                <a:cs typeface="Calibri" panose="020F0502020204030204" pitchFamily="34" charset="0"/>
              </a:rPr>
              <a:t>ppt</a:t>
            </a:r>
            <a:r>
              <a:rPr lang="ar-MA" sz="32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fr-FR" sz="32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ar-MA" sz="3200" dirty="0">
                <a:solidFill>
                  <a:schemeClr val="tx1"/>
                </a:solidFill>
                <a:latin typeface="Calibri" panose="020F0502020204030204" pitchFamily="34" charset="0"/>
                <a:ea typeface="Calibri" panose="020F0502020204030204" pitchFamily="34" charset="0"/>
                <a:cs typeface="Calibri" panose="020F0502020204030204" pitchFamily="34" charset="0"/>
              </a:rPr>
              <a:t>دورها الأساسي هو تيسير عمل الأستاذ وتحريره من مجموعة من إكراهات التحضير وإعداد الوسائل، للتركيز على الشرح والتفسير والتحقق من الفهم وتقديم التغذية الراجعة والمعالجة الفورية، وضمان مشاركة الجميع. </a:t>
            </a:r>
          </a:p>
        </p:txBody>
      </p:sp>
    </p:spTree>
    <p:extLst>
      <p:ext uri="{BB962C8B-B14F-4D97-AF65-F5344CB8AC3E}">
        <p14:creationId xmlns:p14="http://schemas.microsoft.com/office/powerpoint/2010/main" val="299856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التدريس الفعال </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665922" y="3056724"/>
            <a:ext cx="10459278" cy="2683869"/>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r" rtl="1">
              <a:buFont typeface="Arial" panose="020B0604020202020204" pitchFamily="34" charset="0"/>
              <a:buChar char="•"/>
            </a:pPr>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تنظيم تصاعدي للملاحظات وتجميعها على المستوى الجهوي </a:t>
            </a:r>
          </a:p>
          <a:p>
            <a:pPr marL="342900" indent="-342900" algn="r" rtl="1">
              <a:buFont typeface="Arial" panose="020B0604020202020204" pitchFamily="34" charset="0"/>
              <a:buChar char="•"/>
            </a:pPr>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أمثلة عن التفاعل السريع مع الملاحظات الأولية الصاعدة : </a:t>
            </a:r>
          </a:p>
          <a:p>
            <a:pPr marL="342900" indent="-342900" algn="r" rtl="1">
              <a:buFont typeface="Courier New" panose="02070309020205020404" pitchFamily="49" charset="0"/>
              <a:buChar char="o"/>
            </a:pPr>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الطول وكثافة المضامين : مبدأ التخفيف</a:t>
            </a:r>
          </a:p>
          <a:p>
            <a:pPr marL="342900" indent="-342900" algn="r" rtl="1">
              <a:buFont typeface="Courier New" panose="02070309020205020404" pitchFamily="49" charset="0"/>
              <a:buChar char="o"/>
            </a:pPr>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النصوص : توفير الحوامل السمعية / تقليص حجم النصوص وتدرج الطول تصاعديا خلال الوحدات المقبلة </a:t>
            </a:r>
          </a:p>
          <a:p>
            <a:pPr marL="342900" indent="-342900" algn="r" rtl="1">
              <a:buFont typeface="Courier New" panose="02070309020205020404" pitchFamily="49" charset="0"/>
              <a:buChar char="o"/>
            </a:pPr>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تصحيح وتدارك الأخطاء والهفوات المسجلة </a:t>
            </a:r>
          </a:p>
          <a:p>
            <a:pPr marL="342900" indent="-342900" algn="r" rtl="1">
              <a:buFont typeface="Courier New" panose="02070309020205020404" pitchFamily="49" charset="0"/>
              <a:buChar char="o"/>
            </a:pPr>
            <a:r>
              <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rPr>
              <a:t>الحرص على احترام مبدأ البساطة في التقديم وتجنب كثافة المحتويات المعروضة على الشرائح </a:t>
            </a:r>
          </a:p>
        </p:txBody>
      </p:sp>
      <p:sp>
        <p:nvSpPr>
          <p:cNvPr id="15" name="Rectangle : coins arrondis 14">
            <a:extLst>
              <a:ext uri="{FF2B5EF4-FFF2-40B4-BE49-F238E27FC236}">
                <a16:creationId xmlns:a16="http://schemas.microsoft.com/office/drawing/2014/main" id="{26057067-DF38-0524-B868-C3EC154CDC1C}"/>
              </a:ext>
            </a:extLst>
          </p:cNvPr>
          <p:cNvSpPr/>
          <p:nvPr/>
        </p:nvSpPr>
        <p:spPr>
          <a:xfrm>
            <a:off x="4101991" y="2148344"/>
            <a:ext cx="3988018" cy="712288"/>
          </a:xfrm>
          <a:prstGeom prst="roundRect">
            <a:avLst>
              <a:gd name="adj" fmla="val 50000"/>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3200" dirty="0">
                <a:solidFill>
                  <a:srgbClr val="2B3568"/>
                </a:solidFill>
                <a:latin typeface="Calibri" panose="020F0502020204030204" pitchFamily="34" charset="0"/>
                <a:ea typeface="Calibri" panose="020F0502020204030204" pitchFamily="34" charset="0"/>
                <a:cs typeface="Calibri" panose="020F0502020204030204" pitchFamily="34" charset="0"/>
              </a:rPr>
              <a:t>سيرورة التطوير والتجويد</a:t>
            </a:r>
          </a:p>
        </p:txBody>
      </p:sp>
    </p:spTree>
    <p:extLst>
      <p:ext uri="{BB962C8B-B14F-4D97-AF65-F5344CB8AC3E}">
        <p14:creationId xmlns:p14="http://schemas.microsoft.com/office/powerpoint/2010/main" val="383207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1748864"/>
            <a:ext cx="940129" cy="3513851"/>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4400" b="1" dirty="0">
                <a:solidFill>
                  <a:srgbClr val="363F6F"/>
                </a:solidFill>
                <a:cs typeface="DTP Naskh 4" pitchFamily="2" charset="-78"/>
              </a:rPr>
              <a:t>السياق</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لماذا اعتماد التدريس الفعال؟ </a:t>
              </a:r>
            </a:p>
          </p:txBody>
        </p:sp>
      </p:grpSp>
      <p:sp>
        <p:nvSpPr>
          <p:cNvPr id="21" name="ZoneTexte 20">
            <a:extLst>
              <a:ext uri="{FF2B5EF4-FFF2-40B4-BE49-F238E27FC236}">
                <a16:creationId xmlns:a16="http://schemas.microsoft.com/office/drawing/2014/main" id="{7EC388CA-4EE9-596D-C013-445F4D447556}"/>
              </a:ext>
            </a:extLst>
          </p:cNvPr>
          <p:cNvSpPr txBox="1"/>
          <p:nvPr/>
        </p:nvSpPr>
        <p:spPr>
          <a:xfrm>
            <a:off x="1102673" y="2730030"/>
            <a:ext cx="9986654" cy="1200329"/>
          </a:xfrm>
          <a:prstGeom prst="rect">
            <a:avLst/>
          </a:prstGeom>
          <a:noFill/>
        </p:spPr>
        <p:txBody>
          <a:bodyPr wrap="square" rtlCol="0">
            <a:spAutoFit/>
          </a:bodyPr>
          <a:lstStyle/>
          <a:p>
            <a:pPr marL="457200" indent="-457200" algn="r" rtl="1">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وفق نتائج الموضعة </a:t>
            </a:r>
            <a:r>
              <a:rPr lang="ar-MA" sz="2400" dirty="0" err="1">
                <a:latin typeface="Calibri" panose="020F0502020204030204" pitchFamily="34" charset="0"/>
                <a:ea typeface="Calibri" panose="020F0502020204030204" pitchFamily="34" charset="0"/>
                <a:cs typeface="Calibri" panose="020F0502020204030204" pitchFamily="34" charset="0"/>
              </a:rPr>
              <a:t>طارل</a:t>
            </a:r>
            <a:r>
              <a:rPr lang="ar-MA" sz="2400" dirty="0">
                <a:latin typeface="Calibri" panose="020F0502020204030204" pitchFamily="34" charset="0"/>
                <a:ea typeface="Calibri" panose="020F0502020204030204" pitchFamily="34" charset="0"/>
                <a:cs typeface="Calibri" panose="020F0502020204030204" pitchFamily="34" charset="0"/>
              </a:rPr>
              <a:t> شتنبر 2023:  فقط 30%  من متعلمي المستويات من الثاني إلى السادس يتحكمون في </a:t>
            </a:r>
            <a:r>
              <a:rPr lang="ar-MA" sz="2400" dirty="0" err="1">
                <a:latin typeface="Calibri" panose="020F0502020204030204" pitchFamily="34" charset="0"/>
                <a:ea typeface="Calibri" panose="020F0502020204030204" pitchFamily="34" charset="0"/>
                <a:cs typeface="Calibri" panose="020F0502020204030204" pitchFamily="34" charset="0"/>
              </a:rPr>
              <a:t>التعلمات</a:t>
            </a:r>
            <a:r>
              <a:rPr lang="ar-MA" sz="2400" dirty="0">
                <a:latin typeface="Calibri" panose="020F0502020204030204" pitchFamily="34" charset="0"/>
                <a:ea typeface="Calibri" panose="020F0502020204030204" pitchFamily="34" charset="0"/>
                <a:cs typeface="Calibri" panose="020F0502020204030204" pitchFamily="34" charset="0"/>
              </a:rPr>
              <a:t> الأساس . </a:t>
            </a:r>
          </a:p>
          <a:p>
            <a:pPr marL="457200" indent="-457200" algn="r" rtl="1">
              <a:buFont typeface="Arial" panose="020B0604020202020204" pitchFamily="34" charset="0"/>
              <a:buChar char="•"/>
            </a:pPr>
            <a:r>
              <a:rPr lang="ar-MA" sz="2400" b="1" dirty="0">
                <a:solidFill>
                  <a:srgbClr val="2B3568"/>
                </a:solidFill>
                <a:latin typeface="Calibri" panose="020F0502020204030204" pitchFamily="34" charset="0"/>
                <a:ea typeface="Calibri" panose="020F0502020204030204" pitchFamily="34" charset="0"/>
                <a:cs typeface="Calibri" panose="020F0502020204030204" pitchFamily="34" charset="0"/>
              </a:rPr>
              <a:t> </a:t>
            </a:r>
            <a:r>
              <a:rPr lang="ar-MA" sz="2400" dirty="0">
                <a:latin typeface="Calibri" panose="020F0502020204030204" pitchFamily="34" charset="0"/>
                <a:ea typeface="Calibri" panose="020F0502020204030204" pitchFamily="34" charset="0"/>
                <a:cs typeface="Calibri" panose="020F0502020204030204" pitchFamily="34" charset="0"/>
              </a:rPr>
              <a:t>تدني نتائج المتعلمين وفق الاختبارات الدولية </a:t>
            </a:r>
            <a:r>
              <a:rPr lang="ar-MA" sz="2400" dirty="0" err="1">
                <a:latin typeface="Calibri" panose="020F0502020204030204" pitchFamily="34" charset="0"/>
                <a:ea typeface="Calibri" panose="020F0502020204030204" pitchFamily="34" charset="0"/>
                <a:cs typeface="Calibri" panose="020F0502020204030204" pitchFamily="34" charset="0"/>
              </a:rPr>
              <a:t>بيرلز</a:t>
            </a:r>
            <a:endParaRPr lang="ar-MA" sz="2400" dirty="0">
              <a:latin typeface="Calibri" panose="020F0502020204030204" pitchFamily="34" charset="0"/>
              <a:ea typeface="Calibri" panose="020F0502020204030204" pitchFamily="34" charset="0"/>
              <a:cs typeface="Calibri" panose="020F0502020204030204" pitchFamily="34" charset="0"/>
            </a:endParaRPr>
          </a:p>
        </p:txBody>
      </p:sp>
      <p:grpSp>
        <p:nvGrpSpPr>
          <p:cNvPr id="5" name="Groupe 4">
            <a:extLst>
              <a:ext uri="{FF2B5EF4-FFF2-40B4-BE49-F238E27FC236}">
                <a16:creationId xmlns:a16="http://schemas.microsoft.com/office/drawing/2014/main" id="{F5ABA975-8A5A-61D4-76B3-32A2A967DE56}"/>
              </a:ext>
            </a:extLst>
          </p:cNvPr>
          <p:cNvGrpSpPr/>
          <p:nvPr/>
        </p:nvGrpSpPr>
        <p:grpSpPr>
          <a:xfrm>
            <a:off x="2968253" y="2145876"/>
            <a:ext cx="6255495" cy="496006"/>
            <a:chOff x="3896025" y="2368025"/>
            <a:chExt cx="7429252" cy="4607394"/>
          </a:xfrm>
        </p:grpSpPr>
        <p:sp>
          <p:nvSpPr>
            <p:cNvPr id="8" name="Rectangle : coins arrondis 7">
              <a:extLst>
                <a:ext uri="{FF2B5EF4-FFF2-40B4-BE49-F238E27FC236}">
                  <a16:creationId xmlns:a16="http://schemas.microsoft.com/office/drawing/2014/main" id="{4D1CDD0C-A122-39BB-6969-CC21FAE96039}"/>
                </a:ext>
              </a:extLst>
            </p:cNvPr>
            <p:cNvSpPr/>
            <p:nvPr/>
          </p:nvSpPr>
          <p:spPr>
            <a:xfrm>
              <a:off x="3896025" y="2368025"/>
              <a:ext cx="7429252" cy="4607394"/>
            </a:xfrm>
            <a:prstGeom prst="roundRect">
              <a:avLst>
                <a:gd name="adj" fmla="val 50000"/>
              </a:avLst>
            </a:prstGeom>
            <a:solidFill>
              <a:srgbClr val="FCBF18"/>
            </a:solidFill>
            <a:ln w="45378" cap="flat">
              <a:noFill/>
              <a:prstDash val="solid"/>
              <a:miter/>
            </a:ln>
          </p:spPr>
          <p:txBody>
            <a:bodyPr rtlCol="0" anchor="ctr"/>
            <a:lstStyle/>
            <a:p>
              <a:endParaRPr lang="fr-FR" sz="2800" dirty="0"/>
            </a:p>
          </p:txBody>
        </p:sp>
        <p:sp>
          <p:nvSpPr>
            <p:cNvPr id="11" name="ZoneTexte 10">
              <a:extLst>
                <a:ext uri="{FF2B5EF4-FFF2-40B4-BE49-F238E27FC236}">
                  <a16:creationId xmlns:a16="http://schemas.microsoft.com/office/drawing/2014/main" id="{C9862E2F-DCE6-B076-FFCA-0C6A79D39A37}"/>
                </a:ext>
              </a:extLst>
            </p:cNvPr>
            <p:cNvSpPr txBox="1"/>
            <p:nvPr/>
          </p:nvSpPr>
          <p:spPr>
            <a:xfrm>
              <a:off x="3896026" y="2626082"/>
              <a:ext cx="7315731" cy="4288399"/>
            </a:xfrm>
            <a:prstGeom prst="rect">
              <a:avLst/>
            </a:prstGeom>
            <a:noFill/>
          </p:spPr>
          <p:txBody>
            <a:bodyPr wrap="square" rtlCol="0">
              <a:spAutoFit/>
            </a:bodyPr>
            <a:lstStyle/>
            <a:p>
              <a:pPr algn="ctr"/>
              <a:r>
                <a:rPr lang="ar-MA" sz="2400" b="1" dirty="0">
                  <a:cs typeface="DTP Naskh 4" pitchFamily="2" charset="-78"/>
                </a:rPr>
                <a:t>الوضعية الراهنة : </a:t>
              </a:r>
            </a:p>
          </p:txBody>
        </p:sp>
      </p:grpSp>
      <p:sp>
        <p:nvSpPr>
          <p:cNvPr id="2" name="ZoneTexte 1">
            <a:extLst>
              <a:ext uri="{FF2B5EF4-FFF2-40B4-BE49-F238E27FC236}">
                <a16:creationId xmlns:a16="http://schemas.microsoft.com/office/drawing/2014/main" id="{A8498C90-08BA-BF33-DEC8-6A79D477DF04}"/>
              </a:ext>
            </a:extLst>
          </p:cNvPr>
          <p:cNvSpPr txBox="1"/>
          <p:nvPr/>
        </p:nvSpPr>
        <p:spPr>
          <a:xfrm>
            <a:off x="1102673" y="4578167"/>
            <a:ext cx="9986654" cy="1200329"/>
          </a:xfrm>
          <a:prstGeom prst="rect">
            <a:avLst/>
          </a:prstGeom>
          <a:noFill/>
        </p:spPr>
        <p:txBody>
          <a:bodyPr wrap="square" rtlCol="0">
            <a:spAutoFit/>
          </a:bodyPr>
          <a:lstStyle/>
          <a:p>
            <a:pPr marL="457200" indent="-457200" algn="r" rtl="1">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بالنسبة للتحكم في الحد الأدنى من </a:t>
            </a:r>
            <a:r>
              <a:rPr lang="ar-MA" sz="2400" dirty="0" err="1">
                <a:latin typeface="Calibri" panose="020F0502020204030204" pitchFamily="34" charset="0"/>
                <a:ea typeface="Calibri" panose="020F0502020204030204" pitchFamily="34" charset="0"/>
                <a:cs typeface="Calibri" panose="020F0502020204030204" pitchFamily="34" charset="0"/>
              </a:rPr>
              <a:t>التعلمات</a:t>
            </a:r>
            <a:r>
              <a:rPr lang="ar-MA" sz="2400" dirty="0">
                <a:latin typeface="Calibri" panose="020F0502020204030204" pitchFamily="34" charset="0"/>
                <a:ea typeface="Calibri" panose="020F0502020204030204" pitchFamily="34" charset="0"/>
                <a:cs typeface="Calibri" panose="020F0502020204030204" pitchFamily="34" charset="0"/>
              </a:rPr>
              <a:t> الأساس : الرفع من عدد المتحكمين في </a:t>
            </a:r>
            <a:r>
              <a:rPr lang="ar-MA" sz="2400" dirty="0" err="1">
                <a:latin typeface="Calibri" panose="020F0502020204030204" pitchFamily="34" charset="0"/>
                <a:ea typeface="Calibri" panose="020F0502020204030204" pitchFamily="34" charset="0"/>
                <a:cs typeface="Calibri" panose="020F0502020204030204" pitchFamily="34" charset="0"/>
              </a:rPr>
              <a:t>التعلمات</a:t>
            </a:r>
            <a:r>
              <a:rPr lang="ar-MA" sz="2400" dirty="0">
                <a:latin typeface="Calibri" panose="020F0502020204030204" pitchFamily="34" charset="0"/>
                <a:ea typeface="Calibri" panose="020F0502020204030204" pitchFamily="34" charset="0"/>
                <a:cs typeface="Calibri" panose="020F0502020204030204" pitchFamily="34" charset="0"/>
              </a:rPr>
              <a:t> الأساس من كل مستوى إلى 80 %. </a:t>
            </a:r>
          </a:p>
          <a:p>
            <a:pPr marL="457200" indent="-457200" algn="r" rtl="1">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بالنسبة للاختبارات الدولية </a:t>
            </a:r>
            <a:r>
              <a:rPr lang="ar-MA" sz="2400" dirty="0" err="1">
                <a:latin typeface="Calibri" panose="020F0502020204030204" pitchFamily="34" charset="0"/>
                <a:ea typeface="Calibri" panose="020F0502020204030204" pitchFamily="34" charset="0"/>
                <a:cs typeface="Calibri" panose="020F0502020204030204" pitchFamily="34" charset="0"/>
              </a:rPr>
              <a:t>بيرلز</a:t>
            </a:r>
            <a:r>
              <a:rPr lang="ar-MA" sz="2400" dirty="0">
                <a:latin typeface="Calibri" panose="020F0502020204030204" pitchFamily="34" charset="0"/>
                <a:ea typeface="Calibri" panose="020F0502020204030204" pitchFamily="34" charset="0"/>
                <a:cs typeface="Calibri" panose="020F0502020204030204" pitchFamily="34" charset="0"/>
              </a:rPr>
              <a:t>  : التقدم ب 100 نقطة</a:t>
            </a:r>
            <a:r>
              <a:rPr lang="fr-FR" sz="2400" dirty="0">
                <a:latin typeface="Calibri" panose="020F0502020204030204" pitchFamily="34" charset="0"/>
                <a:ea typeface="Calibri" panose="020F0502020204030204" pitchFamily="34" charset="0"/>
                <a:cs typeface="Calibri" panose="020F0502020204030204" pitchFamily="34" charset="0"/>
              </a:rPr>
              <a:t> </a:t>
            </a:r>
            <a:r>
              <a:rPr lang="ar-MA" sz="2400" dirty="0">
                <a:latin typeface="Calibri" panose="020F0502020204030204" pitchFamily="34" charset="0"/>
                <a:ea typeface="Calibri" panose="020F0502020204030204" pitchFamily="34" charset="0"/>
                <a:cs typeface="Calibri" panose="020F0502020204030204" pitchFamily="34" charset="0"/>
              </a:rPr>
              <a:t> في أفق 2030؛</a:t>
            </a:r>
          </a:p>
        </p:txBody>
      </p:sp>
      <p:grpSp>
        <p:nvGrpSpPr>
          <p:cNvPr id="3" name="Groupe 2">
            <a:extLst>
              <a:ext uri="{FF2B5EF4-FFF2-40B4-BE49-F238E27FC236}">
                <a16:creationId xmlns:a16="http://schemas.microsoft.com/office/drawing/2014/main" id="{66CECBA6-A076-7879-013C-B6BE317DE704}"/>
              </a:ext>
            </a:extLst>
          </p:cNvPr>
          <p:cNvGrpSpPr/>
          <p:nvPr/>
        </p:nvGrpSpPr>
        <p:grpSpPr>
          <a:xfrm>
            <a:off x="2968253" y="4005736"/>
            <a:ext cx="6255495" cy="496006"/>
            <a:chOff x="3896025" y="2368025"/>
            <a:chExt cx="7429252" cy="4607394"/>
          </a:xfrm>
        </p:grpSpPr>
        <p:sp>
          <p:nvSpPr>
            <p:cNvPr id="4" name="Rectangle : coins arrondis 3">
              <a:extLst>
                <a:ext uri="{FF2B5EF4-FFF2-40B4-BE49-F238E27FC236}">
                  <a16:creationId xmlns:a16="http://schemas.microsoft.com/office/drawing/2014/main" id="{C982D8B8-93E5-C0AE-9AAF-4F53C68B2C4C}"/>
                </a:ext>
              </a:extLst>
            </p:cNvPr>
            <p:cNvSpPr/>
            <p:nvPr/>
          </p:nvSpPr>
          <p:spPr>
            <a:xfrm>
              <a:off x="3896025" y="2368025"/>
              <a:ext cx="7429252" cy="4607394"/>
            </a:xfrm>
            <a:prstGeom prst="roundRect">
              <a:avLst>
                <a:gd name="adj" fmla="val 50000"/>
              </a:avLst>
            </a:prstGeom>
            <a:solidFill>
              <a:srgbClr val="FCBF18"/>
            </a:solidFill>
            <a:ln w="45378" cap="flat">
              <a:noFill/>
              <a:prstDash val="solid"/>
              <a:miter/>
            </a:ln>
          </p:spPr>
          <p:txBody>
            <a:bodyPr rtlCol="0" anchor="ctr"/>
            <a:lstStyle/>
            <a:p>
              <a:endParaRPr lang="fr-FR" sz="2800" dirty="0"/>
            </a:p>
          </p:txBody>
        </p:sp>
        <p:sp>
          <p:nvSpPr>
            <p:cNvPr id="6" name="ZoneTexte 5">
              <a:extLst>
                <a:ext uri="{FF2B5EF4-FFF2-40B4-BE49-F238E27FC236}">
                  <a16:creationId xmlns:a16="http://schemas.microsoft.com/office/drawing/2014/main" id="{1C271F86-53A0-CF13-2059-B654D45D8DD6}"/>
                </a:ext>
              </a:extLst>
            </p:cNvPr>
            <p:cNvSpPr txBox="1"/>
            <p:nvPr/>
          </p:nvSpPr>
          <p:spPr>
            <a:xfrm>
              <a:off x="3896026" y="2626082"/>
              <a:ext cx="7315731" cy="4288399"/>
            </a:xfrm>
            <a:prstGeom prst="rect">
              <a:avLst/>
            </a:prstGeom>
            <a:noFill/>
          </p:spPr>
          <p:txBody>
            <a:bodyPr wrap="square" rtlCol="0">
              <a:spAutoFit/>
            </a:bodyPr>
            <a:lstStyle/>
            <a:p>
              <a:pPr algn="ctr"/>
              <a:r>
                <a:rPr lang="ar-MA" sz="2400" b="1" dirty="0">
                  <a:cs typeface="DTP Naskh 4" pitchFamily="2" charset="-78"/>
                </a:rPr>
                <a:t>الوضعية المنشودة : </a:t>
              </a:r>
            </a:p>
          </p:txBody>
        </p:sp>
      </p:grpSp>
    </p:spTree>
    <p:extLst>
      <p:ext uri="{BB962C8B-B14F-4D97-AF65-F5344CB8AC3E}">
        <p14:creationId xmlns:p14="http://schemas.microsoft.com/office/powerpoint/2010/main" val="2491034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1">
                                            <p:txEl>
                                              <p:pRg st="0" end="0"/>
                                            </p:txEl>
                                          </p:spTgt>
                                        </p:tgtEl>
                                        <p:attrNameLst>
                                          <p:attrName>style.visibility</p:attrName>
                                        </p:attrNameLst>
                                      </p:cBhvr>
                                      <p:to>
                                        <p:strVal val="visible"/>
                                      </p:to>
                                    </p:set>
                                    <p:animEffect transition="in" filter="fade">
                                      <p:cBhvr>
                                        <p:cTn id="42" dur="1000"/>
                                        <p:tgtEl>
                                          <p:spTgt spid="21">
                                            <p:txEl>
                                              <p:pRg st="0" end="0"/>
                                            </p:txEl>
                                          </p:spTgt>
                                        </p:tgtEl>
                                      </p:cBhvr>
                                    </p:animEffect>
                                    <p:anim calcmode="lin" valueType="num">
                                      <p:cBhvr>
                                        <p:cTn id="43"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1">
                                            <p:txEl>
                                              <p:pRg st="1" end="1"/>
                                            </p:txEl>
                                          </p:spTgt>
                                        </p:tgtEl>
                                        <p:attrNameLst>
                                          <p:attrName>style.visibility</p:attrName>
                                        </p:attrNameLst>
                                      </p:cBhvr>
                                      <p:to>
                                        <p:strVal val="visible"/>
                                      </p:to>
                                    </p:set>
                                    <p:animEffect transition="in" filter="fade">
                                      <p:cBhvr>
                                        <p:cTn id="49" dur="1000"/>
                                        <p:tgtEl>
                                          <p:spTgt spid="21">
                                            <p:txEl>
                                              <p:pRg st="1" end="1"/>
                                            </p:txEl>
                                          </p:spTgt>
                                        </p:tgtEl>
                                      </p:cBhvr>
                                    </p:animEffect>
                                    <p:anim calcmode="lin" valueType="num">
                                      <p:cBhvr>
                                        <p:cTn id="50" dur="100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51" dur="1000" fill="hold"/>
                                        <p:tgtEl>
                                          <p:spTgt spid="2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
                                            <p:txEl>
                                              <p:pRg st="0" end="0"/>
                                            </p:txEl>
                                          </p:spTgt>
                                        </p:tgtEl>
                                        <p:attrNameLst>
                                          <p:attrName>style.visibility</p:attrName>
                                        </p:attrNameLst>
                                      </p:cBhvr>
                                      <p:to>
                                        <p:strVal val="visible"/>
                                      </p:to>
                                    </p:set>
                                    <p:animEffect transition="in" filter="fade">
                                      <p:cBhvr>
                                        <p:cTn id="63" dur="1000"/>
                                        <p:tgtEl>
                                          <p:spTgt spid="2">
                                            <p:txEl>
                                              <p:pRg st="0" end="0"/>
                                            </p:txEl>
                                          </p:spTgt>
                                        </p:tgtEl>
                                      </p:cBhvr>
                                    </p:animEffect>
                                    <p:anim calcmode="lin" valueType="num">
                                      <p:cBhvr>
                                        <p:cTn id="64"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
                                            <p:txEl>
                                              <p:pRg st="1" end="1"/>
                                            </p:txEl>
                                          </p:spTgt>
                                        </p:tgtEl>
                                        <p:attrNameLst>
                                          <p:attrName>style.visibility</p:attrName>
                                        </p:attrNameLst>
                                      </p:cBhvr>
                                      <p:to>
                                        <p:strVal val="visible"/>
                                      </p:to>
                                    </p:set>
                                    <p:animEffect transition="in" filter="fade">
                                      <p:cBhvr>
                                        <p:cTn id="70" dur="1000"/>
                                        <p:tgtEl>
                                          <p:spTgt spid="2">
                                            <p:txEl>
                                              <p:pRg st="1" end="1"/>
                                            </p:txEl>
                                          </p:spTgt>
                                        </p:tgtEl>
                                      </p:cBhvr>
                                    </p:animEffect>
                                    <p:anim calcmode="lin" valueType="num">
                                      <p:cBhvr>
                                        <p:cTn id="71"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72"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build="p"/>
      <p:bldP spid="2"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531864"/>
            <a:chOff x="964283" y="2762454"/>
            <a:chExt cx="5132576" cy="1810915"/>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1418986"/>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التدريس الفعال </a:t>
              </a:r>
            </a:p>
            <a:p>
              <a:pPr algn="ctr"/>
              <a:endParaRPr lang="ar-MA" sz="3600" dirty="0">
                <a:solidFill>
                  <a:schemeClr val="bg1"/>
                </a:solidFill>
                <a:effectLst>
                  <a:outerShdw blurRad="38100" dist="38100" dir="2700000" algn="tl">
                    <a:srgbClr val="000000">
                      <a:alpha val="43137"/>
                    </a:srgbClr>
                  </a:outerShdw>
                </a:effectLst>
                <a:cs typeface="Boahmed Alhour" pitchFamily="2" charset="-78"/>
              </a:endParaRP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795131" y="3657601"/>
            <a:ext cx="10377680" cy="2057516"/>
          </a:xfrm>
          <a:prstGeom prst="roundRect">
            <a:avLst>
              <a:gd name="adj" fmla="val 20942"/>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spcAft>
                <a:spcPts val="600"/>
              </a:spcAft>
              <a:buFont typeface="Arial" panose="020B0604020202020204" pitchFamily="34" charset="0"/>
              <a:buChar char="•"/>
            </a:pPr>
            <a:r>
              <a:rPr lang="ar-MA" sz="2800" dirty="0">
                <a:solidFill>
                  <a:srgbClr val="2B3568"/>
                </a:solidFill>
                <a:latin typeface="Calibri" panose="020F0502020204030204" pitchFamily="34" charset="0"/>
                <a:ea typeface="Calibri" panose="020F0502020204030204" pitchFamily="34" charset="0"/>
                <a:cs typeface="Calibri" panose="020F0502020204030204" pitchFamily="34" charset="0"/>
              </a:rPr>
              <a:t>مأسسة نظام صاعد للتطوير المستمر، تجويد جماعي للعدة؛</a:t>
            </a:r>
          </a:p>
          <a:p>
            <a:pPr marL="457200" indent="-457200" algn="r" rtl="1">
              <a:spcAft>
                <a:spcPts val="600"/>
              </a:spcAft>
              <a:buFont typeface="Arial" panose="020B0604020202020204" pitchFamily="34" charset="0"/>
              <a:buChar char="•"/>
            </a:pPr>
            <a:r>
              <a:rPr lang="ar-MA" sz="2800" dirty="0">
                <a:solidFill>
                  <a:srgbClr val="2B3568"/>
                </a:solidFill>
                <a:latin typeface="Calibri" panose="020F0502020204030204" pitchFamily="34" charset="0"/>
                <a:ea typeface="Calibri" panose="020F0502020204030204" pitchFamily="34" charset="0"/>
                <a:cs typeface="Calibri" panose="020F0502020204030204" pitchFamily="34" charset="0"/>
              </a:rPr>
              <a:t>التوفر في نهاية الموسم الدراسي على عدة متكاملة فعالة يتم بناؤها بطريقة جماعية من خلال مساهمة الجميع في التحقق من </a:t>
            </a:r>
            <a:r>
              <a:rPr lang="ar-MA" sz="2800" dirty="0" err="1">
                <a:solidFill>
                  <a:srgbClr val="2B3568"/>
                </a:solidFill>
                <a:latin typeface="Calibri" panose="020F0502020204030204" pitchFamily="34" charset="0"/>
                <a:ea typeface="Calibri" panose="020F0502020204030204" pitchFamily="34" charset="0"/>
                <a:cs typeface="Calibri" panose="020F0502020204030204" pitchFamily="34" charset="0"/>
              </a:rPr>
              <a:t>نجاعتها</a:t>
            </a:r>
            <a:r>
              <a:rPr lang="ar-MA" sz="2800" dirty="0">
                <a:solidFill>
                  <a:srgbClr val="2B3568"/>
                </a:solidFill>
                <a:latin typeface="Calibri" panose="020F0502020204030204" pitchFamily="34" charset="0"/>
                <a:ea typeface="Calibri" panose="020F0502020204030204" pitchFamily="34" charset="0"/>
                <a:cs typeface="Calibri" panose="020F0502020204030204" pitchFamily="34" charset="0"/>
              </a:rPr>
              <a:t> وتجويد مضامينها، في أفق توسيع تجريبها الموسم المقبل. </a:t>
            </a:r>
          </a:p>
        </p:txBody>
      </p:sp>
      <p:sp>
        <p:nvSpPr>
          <p:cNvPr id="2" name="Rectangle : coins arrondis 1">
            <a:extLst>
              <a:ext uri="{FF2B5EF4-FFF2-40B4-BE49-F238E27FC236}">
                <a16:creationId xmlns:a16="http://schemas.microsoft.com/office/drawing/2014/main" id="{3AB0F9C0-F5F1-FBF8-3F83-21BB24EBA7B2}"/>
              </a:ext>
            </a:extLst>
          </p:cNvPr>
          <p:cNvSpPr/>
          <p:nvPr/>
        </p:nvSpPr>
        <p:spPr>
          <a:xfrm>
            <a:off x="3308730" y="2197165"/>
            <a:ext cx="5574541" cy="1138109"/>
          </a:xfrm>
          <a:prstGeom prst="roundRect">
            <a:avLst>
              <a:gd name="adj" fmla="val 50000"/>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spcAft>
                <a:spcPts val="600"/>
              </a:spcAft>
            </a:pPr>
            <a:r>
              <a:rPr lang="ar-MA" sz="3600" b="1" dirty="0">
                <a:solidFill>
                  <a:srgbClr val="2B3568"/>
                </a:solidFill>
                <a:latin typeface="Calibri" panose="020F0502020204030204" pitchFamily="34" charset="0"/>
                <a:ea typeface="Calibri" panose="020F0502020204030204" pitchFamily="34" charset="0"/>
                <a:cs typeface="Calibri" panose="020F0502020204030204" pitchFamily="34" charset="0"/>
              </a:rPr>
              <a:t>الهدف الأساسي </a:t>
            </a:r>
          </a:p>
        </p:txBody>
      </p:sp>
    </p:spTree>
    <p:extLst>
      <p:ext uri="{BB962C8B-B14F-4D97-AF65-F5344CB8AC3E}">
        <p14:creationId xmlns:p14="http://schemas.microsoft.com/office/powerpoint/2010/main" val="880833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2"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التدريس الفعال </a:t>
              </a: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3906490" y="3056724"/>
            <a:ext cx="4379020" cy="2683869"/>
          </a:xfrm>
          <a:prstGeom prst="roundRect">
            <a:avLst>
              <a:gd name="adj" fmla="val 1049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3600" dirty="0">
                <a:solidFill>
                  <a:srgbClr val="C00000"/>
                </a:solidFill>
                <a:latin typeface="Calibri" panose="020F0502020204030204" pitchFamily="34" charset="0"/>
                <a:ea typeface="Calibri" panose="020F0502020204030204" pitchFamily="34" charset="0"/>
                <a:cs typeface="Calibri" panose="020F0502020204030204" pitchFamily="34" charset="0"/>
              </a:rPr>
              <a:t>3 شروط:</a:t>
            </a:r>
            <a:r>
              <a:rPr lang="ar-MA" sz="1600" dirty="0">
                <a:solidFill>
                  <a:srgbClr val="C00000"/>
                </a:solidFill>
                <a:latin typeface="Calibri" panose="020F0502020204030204" pitchFamily="34" charset="0"/>
                <a:ea typeface="Calibri" panose="020F0502020204030204" pitchFamily="34" charset="0"/>
                <a:cs typeface="Calibri" panose="020F0502020204030204" pitchFamily="34" charset="0"/>
              </a:rPr>
              <a:t> </a:t>
            </a:r>
            <a:endParaRPr lang="ar-MA" sz="3600" dirty="0">
              <a:solidFill>
                <a:srgbClr val="C00000"/>
              </a:solidFill>
              <a:latin typeface="Calibri" panose="020F0502020204030204" pitchFamily="34" charset="0"/>
              <a:ea typeface="Calibri" panose="020F0502020204030204" pitchFamily="34" charset="0"/>
              <a:cs typeface="Calibri" panose="020F0502020204030204" pitchFamily="34" charset="0"/>
            </a:endParaRPr>
          </a:p>
          <a:p>
            <a:pPr marL="342900" indent="-342900" algn="r" rtl="1">
              <a:lnSpc>
                <a:spcPct val="150000"/>
              </a:lnSpc>
              <a:buFont typeface="Arial" panose="020B0604020202020204" pitchFamily="34" charset="0"/>
              <a:buChar char="•"/>
            </a:pPr>
            <a:r>
              <a:rPr lang="ar-MA" sz="2400" b="1" dirty="0">
                <a:solidFill>
                  <a:schemeClr val="accent5">
                    <a:lumMod val="50000"/>
                  </a:schemeClr>
                </a:solidFill>
                <a:latin typeface="Calibri" panose="020F0502020204030204" pitchFamily="34" charset="0"/>
                <a:ea typeface="Calibri" panose="020F0502020204030204" pitchFamily="34" charset="0"/>
                <a:cs typeface="Calibri" panose="020F0502020204030204" pitchFamily="34" charset="0"/>
              </a:rPr>
              <a:t>الاستفادة من التكوين؛ </a:t>
            </a:r>
          </a:p>
          <a:p>
            <a:pPr marL="342900" indent="-342900" algn="r" rtl="1">
              <a:lnSpc>
                <a:spcPct val="150000"/>
              </a:lnSpc>
              <a:buFont typeface="Arial" panose="020B0604020202020204" pitchFamily="34" charset="0"/>
              <a:buChar char="•"/>
            </a:pPr>
            <a:r>
              <a:rPr lang="ar-MA" sz="2400" b="1" dirty="0">
                <a:solidFill>
                  <a:schemeClr val="accent5">
                    <a:lumMod val="50000"/>
                  </a:schemeClr>
                </a:solidFill>
                <a:latin typeface="Calibri" panose="020F0502020204030204" pitchFamily="34" charset="0"/>
                <a:ea typeface="Calibri" panose="020F0502020204030204" pitchFamily="34" charset="0"/>
                <a:cs typeface="Calibri" panose="020F0502020204030204" pitchFamily="34" charset="0"/>
              </a:rPr>
              <a:t>التطبيق؛ </a:t>
            </a:r>
          </a:p>
          <a:p>
            <a:pPr marL="342900" indent="-342900" algn="r" rtl="1">
              <a:lnSpc>
                <a:spcPct val="150000"/>
              </a:lnSpc>
              <a:buFont typeface="Arial" panose="020B0604020202020204" pitchFamily="34" charset="0"/>
              <a:buChar char="•"/>
            </a:pPr>
            <a:r>
              <a:rPr lang="ar-MA" sz="2400" b="1" dirty="0">
                <a:solidFill>
                  <a:schemeClr val="accent5">
                    <a:lumMod val="50000"/>
                  </a:schemeClr>
                </a:solidFill>
                <a:latin typeface="Calibri" panose="020F0502020204030204" pitchFamily="34" charset="0"/>
                <a:ea typeface="Calibri" panose="020F0502020204030204" pitchFamily="34" charset="0"/>
                <a:cs typeface="Calibri" panose="020F0502020204030204" pitchFamily="34" charset="0"/>
              </a:rPr>
              <a:t>تعبئة ملف الكفايات. </a:t>
            </a:r>
          </a:p>
          <a:p>
            <a:pPr algn="ctr" rtl="1"/>
            <a:endParaRPr lang="ar-MA" sz="22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Rectangle : coins arrondis 14">
            <a:extLst>
              <a:ext uri="{FF2B5EF4-FFF2-40B4-BE49-F238E27FC236}">
                <a16:creationId xmlns:a16="http://schemas.microsoft.com/office/drawing/2014/main" id="{26057067-DF38-0524-B868-C3EC154CDC1C}"/>
              </a:ext>
            </a:extLst>
          </p:cNvPr>
          <p:cNvSpPr/>
          <p:nvPr/>
        </p:nvSpPr>
        <p:spPr>
          <a:xfrm>
            <a:off x="4101991" y="2148344"/>
            <a:ext cx="3988018" cy="712288"/>
          </a:xfrm>
          <a:prstGeom prst="roundRect">
            <a:avLst>
              <a:gd name="adj" fmla="val 50000"/>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3200" dirty="0">
                <a:solidFill>
                  <a:srgbClr val="2B3568"/>
                </a:solidFill>
                <a:latin typeface="Calibri" panose="020F0502020204030204" pitchFamily="34" charset="0"/>
                <a:ea typeface="Calibri" panose="020F0502020204030204" pitchFamily="34" charset="0"/>
                <a:cs typeface="Calibri" panose="020F0502020204030204" pitchFamily="34" charset="0"/>
              </a:rPr>
              <a:t>الإشهاد في التدريس الفعال </a:t>
            </a:r>
          </a:p>
        </p:txBody>
      </p:sp>
    </p:spTree>
    <p:extLst>
      <p:ext uri="{BB962C8B-B14F-4D97-AF65-F5344CB8AC3E}">
        <p14:creationId xmlns:p14="http://schemas.microsoft.com/office/powerpoint/2010/main" val="105427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5"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sp>
        <p:nvSpPr>
          <p:cNvPr id="11" name="Rectangle : coins arrondis 10">
            <a:extLst>
              <a:ext uri="{FF2B5EF4-FFF2-40B4-BE49-F238E27FC236}">
                <a16:creationId xmlns:a16="http://schemas.microsoft.com/office/drawing/2014/main" id="{0C076350-7023-7C21-EAC6-27E9C72DDF4E}"/>
              </a:ext>
            </a:extLst>
          </p:cNvPr>
          <p:cNvSpPr/>
          <p:nvPr/>
        </p:nvSpPr>
        <p:spPr>
          <a:xfrm>
            <a:off x="1031629" y="3281684"/>
            <a:ext cx="10040562" cy="2057516"/>
          </a:xfrm>
          <a:prstGeom prst="roundRect">
            <a:avLst>
              <a:gd name="adj" fmla="val 50000"/>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rtl="1">
              <a:spcAft>
                <a:spcPts val="600"/>
              </a:spcAft>
            </a:pPr>
            <a:r>
              <a:rPr lang="ar-MA" sz="2800" dirty="0">
                <a:solidFill>
                  <a:srgbClr val="2B3568"/>
                </a:solidFill>
                <a:latin typeface="Calibri" panose="020F0502020204030204" pitchFamily="34" charset="0"/>
                <a:ea typeface="Calibri" panose="020F0502020204030204" pitchFamily="34" charset="0"/>
                <a:cs typeface="Calibri" panose="020F0502020204030204" pitchFamily="34" charset="0"/>
              </a:rPr>
              <a:t>إقدار جميع الأساتذة المنخرطين في المشروع على تملك مبادئ الممارسات الفعالة وبناء الأدوات اللازمة لتصريف النموذج البيداغوجي الفعال. </a:t>
            </a:r>
          </a:p>
        </p:txBody>
      </p:sp>
      <p:sp>
        <p:nvSpPr>
          <p:cNvPr id="2" name="Rectangle : coins arrondis 1">
            <a:extLst>
              <a:ext uri="{FF2B5EF4-FFF2-40B4-BE49-F238E27FC236}">
                <a16:creationId xmlns:a16="http://schemas.microsoft.com/office/drawing/2014/main" id="{3AB0F9C0-F5F1-FBF8-3F83-21BB24EBA7B2}"/>
              </a:ext>
            </a:extLst>
          </p:cNvPr>
          <p:cNvSpPr/>
          <p:nvPr/>
        </p:nvSpPr>
        <p:spPr>
          <a:xfrm>
            <a:off x="3135922" y="1600164"/>
            <a:ext cx="5574541" cy="1138109"/>
          </a:xfrm>
          <a:prstGeom prst="roundRect">
            <a:avLst>
              <a:gd name="adj" fmla="val 50000"/>
            </a:avLst>
          </a:prstGeom>
          <a:solidFill>
            <a:srgbClr val="FCBF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spcAft>
                <a:spcPts val="600"/>
              </a:spcAft>
            </a:pPr>
            <a:r>
              <a:rPr lang="ar-MA" sz="3600" b="1" dirty="0">
                <a:solidFill>
                  <a:srgbClr val="2B3568"/>
                </a:solidFill>
                <a:latin typeface="Calibri" panose="020F0502020204030204" pitchFamily="34" charset="0"/>
                <a:ea typeface="Calibri" panose="020F0502020204030204" pitchFamily="34" charset="0"/>
                <a:cs typeface="Calibri" panose="020F0502020204030204" pitchFamily="34" charset="0"/>
              </a:rPr>
              <a:t>الهدف الأساسي </a:t>
            </a:r>
          </a:p>
        </p:txBody>
      </p:sp>
    </p:spTree>
    <p:extLst>
      <p:ext uri="{BB962C8B-B14F-4D97-AF65-F5344CB8AC3E}">
        <p14:creationId xmlns:p14="http://schemas.microsoft.com/office/powerpoint/2010/main" val="2394527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3943005" y="611634"/>
            <a:ext cx="4305990"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836838"/>
            </a:xfrm>
            <a:prstGeom prst="rect">
              <a:avLst/>
            </a:prstGeom>
            <a:noFill/>
          </p:spPr>
          <p:txBody>
            <a:bodyPr wrap="square" rtlCol="0">
              <a:spAutoFit/>
            </a:bodyPr>
            <a:lstStyle/>
            <a:p>
              <a:pPr algn="ctr"/>
              <a:r>
                <a:rPr lang="ar-MA" sz="4000" dirty="0">
                  <a:solidFill>
                    <a:schemeClr val="bg1"/>
                  </a:solidFill>
                  <a:effectLst>
                    <a:outerShdw blurRad="38100" dist="38100" dir="2700000" algn="tl">
                      <a:srgbClr val="000000">
                        <a:alpha val="43137"/>
                      </a:srgbClr>
                    </a:outerShdw>
                  </a:effectLst>
                  <a:cs typeface="Boahmed Alhour" pitchFamily="2" charset="-78"/>
                </a:rPr>
                <a:t>برنامج اليوم التكويني </a:t>
              </a:r>
            </a:p>
          </p:txBody>
        </p:sp>
      </p:grpSp>
      <p:sp>
        <p:nvSpPr>
          <p:cNvPr id="2" name="Rectangle : coins arrondis 1">
            <a:extLst>
              <a:ext uri="{FF2B5EF4-FFF2-40B4-BE49-F238E27FC236}">
                <a16:creationId xmlns:a16="http://schemas.microsoft.com/office/drawing/2014/main" id="{259587B0-1389-36C8-1BE5-16B4588230C5}"/>
              </a:ext>
            </a:extLst>
          </p:cNvPr>
          <p:cNvSpPr/>
          <p:nvPr/>
        </p:nvSpPr>
        <p:spPr>
          <a:xfrm>
            <a:off x="9574589" y="3010564"/>
            <a:ext cx="2160000" cy="2518591"/>
          </a:xfrm>
          <a:prstGeom prst="roundRect">
            <a:avLst>
              <a:gd name="adj" fmla="val 11606"/>
            </a:avLst>
          </a:prstGeom>
          <a:solidFill>
            <a:schemeClr val="bg1">
              <a:lumMod val="85000"/>
            </a:schemeClr>
          </a:solidFill>
          <a:ln w="45378" cap="flat">
            <a:noFill/>
            <a:prstDash val="solid"/>
            <a:miter/>
          </a:ln>
        </p:spPr>
        <p:txBody>
          <a:bodyPr rtlCol="0" anchor="ctr"/>
          <a:lstStyle/>
          <a:p>
            <a:endParaRPr lang="fr-FR" sz="3200" dirty="0">
              <a:solidFill>
                <a:schemeClr val="bg1">
                  <a:lumMod val="65000"/>
                </a:schemeClr>
              </a:solidFill>
            </a:endParaRPr>
          </a:p>
        </p:txBody>
      </p:sp>
      <p:sp>
        <p:nvSpPr>
          <p:cNvPr id="6" name="Rectangle : coins arrondis 5">
            <a:extLst>
              <a:ext uri="{FF2B5EF4-FFF2-40B4-BE49-F238E27FC236}">
                <a16:creationId xmlns:a16="http://schemas.microsoft.com/office/drawing/2014/main" id="{C708F8F7-2E65-3DA0-8817-78A0947C7DA4}"/>
              </a:ext>
            </a:extLst>
          </p:cNvPr>
          <p:cNvSpPr/>
          <p:nvPr/>
        </p:nvSpPr>
        <p:spPr>
          <a:xfrm>
            <a:off x="7279903" y="3045734"/>
            <a:ext cx="2160000" cy="2518591"/>
          </a:xfrm>
          <a:prstGeom prst="roundRect">
            <a:avLst>
              <a:gd name="adj" fmla="val 11606"/>
            </a:avLst>
          </a:prstGeom>
          <a:solidFill>
            <a:schemeClr val="bg1">
              <a:lumMod val="85000"/>
            </a:schemeClr>
          </a:solidFill>
          <a:ln w="45378" cap="flat">
            <a:noFill/>
            <a:prstDash val="solid"/>
            <a:miter/>
          </a:ln>
        </p:spPr>
        <p:txBody>
          <a:bodyPr rtlCol="0" anchor="ctr"/>
          <a:lstStyle/>
          <a:p>
            <a:endParaRPr lang="fr-FR" sz="3200" dirty="0">
              <a:solidFill>
                <a:schemeClr val="bg1">
                  <a:lumMod val="65000"/>
                </a:schemeClr>
              </a:solidFill>
            </a:endParaRPr>
          </a:p>
        </p:txBody>
      </p:sp>
      <p:sp>
        <p:nvSpPr>
          <p:cNvPr id="7" name="Rectangle : coins arrondis 6">
            <a:extLst>
              <a:ext uri="{FF2B5EF4-FFF2-40B4-BE49-F238E27FC236}">
                <a16:creationId xmlns:a16="http://schemas.microsoft.com/office/drawing/2014/main" id="{37E5A7EC-6C67-B875-2776-7C6B4908C971}"/>
              </a:ext>
            </a:extLst>
          </p:cNvPr>
          <p:cNvSpPr/>
          <p:nvPr/>
        </p:nvSpPr>
        <p:spPr>
          <a:xfrm>
            <a:off x="5016000" y="3010564"/>
            <a:ext cx="2160000" cy="2518591"/>
          </a:xfrm>
          <a:prstGeom prst="roundRect">
            <a:avLst>
              <a:gd name="adj" fmla="val 11606"/>
            </a:avLst>
          </a:prstGeom>
          <a:solidFill>
            <a:schemeClr val="bg1">
              <a:lumMod val="85000"/>
            </a:schemeClr>
          </a:solidFill>
          <a:ln w="45378" cap="flat">
            <a:noFill/>
            <a:prstDash val="solid"/>
            <a:miter/>
          </a:ln>
        </p:spPr>
        <p:txBody>
          <a:bodyPr rtlCol="0" anchor="ctr"/>
          <a:lstStyle/>
          <a:p>
            <a:endParaRPr lang="fr-FR" sz="3200" dirty="0">
              <a:solidFill>
                <a:schemeClr val="bg1">
                  <a:lumMod val="65000"/>
                </a:schemeClr>
              </a:solidFill>
            </a:endParaRPr>
          </a:p>
        </p:txBody>
      </p:sp>
      <p:sp>
        <p:nvSpPr>
          <p:cNvPr id="8" name="Rectangle : coins arrondis 7">
            <a:extLst>
              <a:ext uri="{FF2B5EF4-FFF2-40B4-BE49-F238E27FC236}">
                <a16:creationId xmlns:a16="http://schemas.microsoft.com/office/drawing/2014/main" id="{B74359BD-E26F-F2A3-DA87-4F2B462ED4B1}"/>
              </a:ext>
            </a:extLst>
          </p:cNvPr>
          <p:cNvSpPr/>
          <p:nvPr/>
        </p:nvSpPr>
        <p:spPr>
          <a:xfrm>
            <a:off x="2736706" y="3010564"/>
            <a:ext cx="2160000" cy="2518591"/>
          </a:xfrm>
          <a:prstGeom prst="roundRect">
            <a:avLst>
              <a:gd name="adj" fmla="val 11606"/>
            </a:avLst>
          </a:prstGeom>
          <a:solidFill>
            <a:srgbClr val="FCBF18"/>
          </a:solidFill>
          <a:ln w="45378" cap="flat">
            <a:noFill/>
            <a:prstDash val="solid"/>
            <a:miter/>
          </a:ln>
        </p:spPr>
        <p:txBody>
          <a:bodyPr rtlCol="0" anchor="ctr"/>
          <a:lstStyle/>
          <a:p>
            <a:endParaRPr lang="fr-FR" sz="3200" dirty="0"/>
          </a:p>
        </p:txBody>
      </p:sp>
      <p:sp>
        <p:nvSpPr>
          <p:cNvPr id="22" name="Rectangle : coins arrondis 21">
            <a:extLst>
              <a:ext uri="{FF2B5EF4-FFF2-40B4-BE49-F238E27FC236}">
                <a16:creationId xmlns:a16="http://schemas.microsoft.com/office/drawing/2014/main" id="{886782B7-FE3C-0C6F-721C-E1390723DA7C}"/>
              </a:ext>
            </a:extLst>
          </p:cNvPr>
          <p:cNvSpPr/>
          <p:nvPr/>
        </p:nvSpPr>
        <p:spPr>
          <a:xfrm>
            <a:off x="9574589" y="2332964"/>
            <a:ext cx="2160000" cy="597332"/>
          </a:xfrm>
          <a:prstGeom prst="roundRect">
            <a:avLst>
              <a:gd name="adj" fmla="val 50000"/>
            </a:avLst>
          </a:prstGeom>
          <a:solidFill>
            <a:srgbClr val="C6D615"/>
          </a:solidFill>
          <a:ln w="45378" cap="flat">
            <a:noFill/>
            <a:prstDash val="solid"/>
            <a:miter/>
          </a:ln>
        </p:spPr>
        <p:txBody>
          <a:bodyPr rtlCol="0" anchor="ctr"/>
          <a:lstStyle/>
          <a:p>
            <a:endParaRPr lang="fr-FR" sz="3200" dirty="0"/>
          </a:p>
        </p:txBody>
      </p:sp>
      <p:sp>
        <p:nvSpPr>
          <p:cNvPr id="9" name="ZoneTexte 8">
            <a:extLst>
              <a:ext uri="{FF2B5EF4-FFF2-40B4-BE49-F238E27FC236}">
                <a16:creationId xmlns:a16="http://schemas.microsoft.com/office/drawing/2014/main" id="{E1E6FED2-49EB-BC3E-B1F7-BDED9D64BF33}"/>
              </a:ext>
            </a:extLst>
          </p:cNvPr>
          <p:cNvSpPr txBox="1"/>
          <p:nvPr/>
        </p:nvSpPr>
        <p:spPr>
          <a:xfrm>
            <a:off x="9582339" y="3449320"/>
            <a:ext cx="2160000" cy="1569660"/>
          </a:xfrm>
          <a:prstGeom prst="rect">
            <a:avLst/>
          </a:prstGeom>
          <a:solidFill>
            <a:schemeClr val="bg1">
              <a:lumMod val="85000"/>
            </a:schemeClr>
          </a:solidFill>
        </p:spPr>
        <p:txBody>
          <a:bodyPr wrap="square" rtlCol="0">
            <a:spAutoFit/>
          </a:bodyPr>
          <a:lstStyle/>
          <a:p>
            <a:pPr algn="ct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لماذا التدريس الفعال: رهانات التحكم في </a:t>
            </a:r>
            <a:r>
              <a:rPr lang="ar-MA" sz="2400" dirty="0" err="1">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التعلمات</a:t>
            </a: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 الأساس </a:t>
            </a:r>
          </a:p>
        </p:txBody>
      </p:sp>
      <p:sp>
        <p:nvSpPr>
          <p:cNvPr id="10" name="ZoneTexte 9">
            <a:extLst>
              <a:ext uri="{FF2B5EF4-FFF2-40B4-BE49-F238E27FC236}">
                <a16:creationId xmlns:a16="http://schemas.microsoft.com/office/drawing/2014/main" id="{A79B4640-5399-EB58-EBA7-B4EFBA92301E}"/>
              </a:ext>
            </a:extLst>
          </p:cNvPr>
          <p:cNvSpPr txBox="1"/>
          <p:nvPr/>
        </p:nvSpPr>
        <p:spPr>
          <a:xfrm rot="21583355" flipH="1">
            <a:off x="9548454" y="2383407"/>
            <a:ext cx="2192780" cy="461665"/>
          </a:xfrm>
          <a:prstGeom prst="rect">
            <a:avLst/>
          </a:prstGeom>
          <a:no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الأولى</a:t>
            </a:r>
            <a:endParaRPr lang="fr-FR" sz="2400" dirty="0">
              <a:solidFill>
                <a:schemeClr val="bg1"/>
              </a:solidFill>
              <a:effectLst>
                <a:outerShdw blurRad="38100" dist="38100" dir="2700000" algn="tl">
                  <a:srgbClr val="000000">
                    <a:alpha val="43137"/>
                  </a:srgbClr>
                </a:outerShdw>
              </a:effectLst>
              <a:cs typeface="Boahmed Alhour" pitchFamily="2" charset="-78"/>
            </a:endParaRPr>
          </a:p>
        </p:txBody>
      </p:sp>
      <p:sp>
        <p:nvSpPr>
          <p:cNvPr id="24" name="Rectangle : coins arrondis 23">
            <a:extLst>
              <a:ext uri="{FF2B5EF4-FFF2-40B4-BE49-F238E27FC236}">
                <a16:creationId xmlns:a16="http://schemas.microsoft.com/office/drawing/2014/main" id="{84034EF7-FB7C-24D9-7F33-8263BBD4A971}"/>
              </a:ext>
            </a:extLst>
          </p:cNvPr>
          <p:cNvSpPr/>
          <p:nvPr/>
        </p:nvSpPr>
        <p:spPr>
          <a:xfrm>
            <a:off x="518357" y="2332964"/>
            <a:ext cx="8982802" cy="597332"/>
          </a:xfrm>
          <a:prstGeom prst="roundRect">
            <a:avLst>
              <a:gd name="adj" fmla="val 50000"/>
            </a:avLst>
          </a:prstGeom>
          <a:solidFill>
            <a:srgbClr val="C6D615"/>
          </a:solidFill>
          <a:ln w="45378" cap="flat">
            <a:noFill/>
            <a:prstDash val="solid"/>
            <a:miter/>
          </a:ln>
        </p:spPr>
        <p:txBody>
          <a:bodyPr rtlCol="0" anchor="ctr"/>
          <a:lstStyle/>
          <a:p>
            <a:endParaRPr lang="fr-FR" sz="3200" dirty="0"/>
          </a:p>
        </p:txBody>
      </p:sp>
      <p:sp>
        <p:nvSpPr>
          <p:cNvPr id="12" name="ZoneTexte 11">
            <a:extLst>
              <a:ext uri="{FF2B5EF4-FFF2-40B4-BE49-F238E27FC236}">
                <a16:creationId xmlns:a16="http://schemas.microsoft.com/office/drawing/2014/main" id="{84AB4DDB-16DA-9ACF-063B-D5C104B2D3FB}"/>
              </a:ext>
            </a:extLst>
          </p:cNvPr>
          <p:cNvSpPr txBox="1"/>
          <p:nvPr/>
        </p:nvSpPr>
        <p:spPr>
          <a:xfrm rot="16645">
            <a:off x="518860" y="2378696"/>
            <a:ext cx="8981234" cy="461665"/>
          </a:xfrm>
          <a:prstGeom prst="rect">
            <a:avLst/>
          </a:prstGeom>
          <a:no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الثانية: </a:t>
            </a:r>
            <a:r>
              <a:rPr lang="ar-MA" sz="2400" dirty="0">
                <a:latin typeface="Calibri" panose="020F0502020204030204" pitchFamily="34" charset="0"/>
                <a:ea typeface="Calibri" panose="020F0502020204030204" pitchFamily="34" charset="0"/>
                <a:cs typeface="Calibri" panose="020F0502020204030204" pitchFamily="34" charset="0"/>
              </a:rPr>
              <a:t>النموذج البيداغوجي وفق التدريس الفعال </a:t>
            </a:r>
          </a:p>
        </p:txBody>
      </p:sp>
      <p:sp>
        <p:nvSpPr>
          <p:cNvPr id="13" name="ZoneTexte 12">
            <a:extLst>
              <a:ext uri="{FF2B5EF4-FFF2-40B4-BE49-F238E27FC236}">
                <a16:creationId xmlns:a16="http://schemas.microsoft.com/office/drawing/2014/main" id="{C80A1537-DD54-A51E-DB7D-81370C5DEE64}"/>
              </a:ext>
            </a:extLst>
          </p:cNvPr>
          <p:cNvSpPr txBox="1"/>
          <p:nvPr/>
        </p:nvSpPr>
        <p:spPr>
          <a:xfrm flipH="1">
            <a:off x="7279903" y="3566764"/>
            <a:ext cx="2160000" cy="1569660"/>
          </a:xfrm>
          <a:prstGeom prst="rect">
            <a:avLst/>
          </a:prstGeom>
          <a:solidFill>
            <a:schemeClr val="bg1">
              <a:lumMod val="85000"/>
            </a:schemeClr>
          </a:solidFill>
        </p:spPr>
        <p:txBody>
          <a:bodyPr wrap="square" rtlCol="0">
            <a:spAutoFit/>
          </a:bodyPr>
          <a:lstStyle/>
          <a:p>
            <a:pPr algn="ct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 إلى أين نتجه؟ الكفايات النهائية للمستويات الدراسية </a:t>
            </a:r>
          </a:p>
        </p:txBody>
      </p:sp>
      <p:sp>
        <p:nvSpPr>
          <p:cNvPr id="15" name="ZoneTexte 14">
            <a:extLst>
              <a:ext uri="{FF2B5EF4-FFF2-40B4-BE49-F238E27FC236}">
                <a16:creationId xmlns:a16="http://schemas.microsoft.com/office/drawing/2014/main" id="{76477875-CD2D-C5B2-5C7D-28DB196E4A43}"/>
              </a:ext>
            </a:extLst>
          </p:cNvPr>
          <p:cNvSpPr txBox="1"/>
          <p:nvPr/>
        </p:nvSpPr>
        <p:spPr>
          <a:xfrm flipH="1">
            <a:off x="5016000" y="3382098"/>
            <a:ext cx="2160000" cy="1938992"/>
          </a:xfrm>
          <a:prstGeom prst="rect">
            <a:avLst/>
          </a:prstGeom>
          <a:solidFill>
            <a:schemeClr val="bg1">
              <a:lumMod val="85000"/>
            </a:schemeClr>
          </a:solidFill>
        </p:spPr>
        <p:txBody>
          <a:bodyPr wrap="square" rtlCol="0">
            <a:spAutoFit/>
          </a:bodyPr>
          <a:lstStyle/>
          <a:p>
            <a:pPr algn="ct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 أي برمجة لمواد التعلم؟ برمجة للتعلمات تمكن من التركيز الدائم على الفهم</a:t>
            </a:r>
          </a:p>
        </p:txBody>
      </p:sp>
      <p:sp>
        <p:nvSpPr>
          <p:cNvPr id="17" name="ZoneTexte 16">
            <a:extLst>
              <a:ext uri="{FF2B5EF4-FFF2-40B4-BE49-F238E27FC236}">
                <a16:creationId xmlns:a16="http://schemas.microsoft.com/office/drawing/2014/main" id="{E1C266A3-5526-315C-BA5A-F95C905ACB0F}"/>
              </a:ext>
            </a:extLst>
          </p:cNvPr>
          <p:cNvSpPr txBox="1"/>
          <p:nvPr/>
        </p:nvSpPr>
        <p:spPr>
          <a:xfrm flipH="1">
            <a:off x="2776202" y="3566764"/>
            <a:ext cx="2160000" cy="1569660"/>
          </a:xfrm>
          <a:prstGeom prst="rect">
            <a:avLst/>
          </a:prstGeom>
          <a:noFill/>
        </p:spPr>
        <p:txBody>
          <a:bodyPr wrap="square" rtlCol="0">
            <a:spAutoFit/>
          </a:bodyPr>
          <a:lstStyle/>
          <a:p>
            <a:pPr algn="ctr"/>
            <a:r>
              <a:rPr lang="ar-MA" sz="2400" dirty="0">
                <a:latin typeface="Calibri" panose="020F0502020204030204" pitchFamily="34" charset="0"/>
                <a:ea typeface="Calibri" panose="020F0502020204030204" pitchFamily="34" charset="0"/>
                <a:cs typeface="Calibri" panose="020F0502020204030204" pitchFamily="34" charset="0"/>
              </a:rPr>
              <a:t>كيف ندرس وفق التعليم الفعال؟ دروس التعليم الفعال </a:t>
            </a:r>
          </a:p>
        </p:txBody>
      </p:sp>
      <p:sp>
        <p:nvSpPr>
          <p:cNvPr id="3" name="Rectangle : coins arrondis 2">
            <a:extLst>
              <a:ext uri="{FF2B5EF4-FFF2-40B4-BE49-F238E27FC236}">
                <a16:creationId xmlns:a16="http://schemas.microsoft.com/office/drawing/2014/main" id="{04ACC7F1-9029-7122-1F8F-FFBA4D999E8A}"/>
              </a:ext>
            </a:extLst>
          </p:cNvPr>
          <p:cNvSpPr/>
          <p:nvPr/>
        </p:nvSpPr>
        <p:spPr>
          <a:xfrm>
            <a:off x="433307" y="2999491"/>
            <a:ext cx="2160000" cy="2518591"/>
          </a:xfrm>
          <a:prstGeom prst="roundRect">
            <a:avLst>
              <a:gd name="adj" fmla="val 11606"/>
            </a:avLst>
          </a:prstGeom>
          <a:solidFill>
            <a:schemeClr val="bg1">
              <a:lumMod val="85000"/>
            </a:schemeClr>
          </a:solidFill>
          <a:ln w="45378" cap="flat">
            <a:noFill/>
            <a:prstDash val="solid"/>
            <a:miter/>
          </a:ln>
        </p:spPr>
        <p:txBody>
          <a:bodyPr rtlCol="0" anchor="ctr"/>
          <a:lstStyle/>
          <a:p>
            <a:endParaRPr lang="fr-FR" sz="3200" dirty="0">
              <a:solidFill>
                <a:schemeClr val="bg1">
                  <a:lumMod val="65000"/>
                </a:schemeClr>
              </a:solidFill>
            </a:endParaRPr>
          </a:p>
        </p:txBody>
      </p:sp>
      <p:sp>
        <p:nvSpPr>
          <p:cNvPr id="5" name="ZoneTexte 4">
            <a:extLst>
              <a:ext uri="{FF2B5EF4-FFF2-40B4-BE49-F238E27FC236}">
                <a16:creationId xmlns:a16="http://schemas.microsoft.com/office/drawing/2014/main" id="{DB652F01-EC83-C59C-F4B1-BAB7E9320601}"/>
              </a:ext>
            </a:extLst>
          </p:cNvPr>
          <p:cNvSpPr txBox="1"/>
          <p:nvPr/>
        </p:nvSpPr>
        <p:spPr>
          <a:xfrm flipH="1">
            <a:off x="472803" y="3555691"/>
            <a:ext cx="1985584" cy="1200329"/>
          </a:xfrm>
          <a:prstGeom prst="rect">
            <a:avLst/>
          </a:prstGeom>
          <a:solidFill>
            <a:schemeClr val="bg1">
              <a:lumMod val="85000"/>
            </a:schemeClr>
          </a:solidFill>
        </p:spPr>
        <p:txBody>
          <a:bodyPr wrap="square" rtlCol="0">
            <a:spAutoFit/>
          </a:bodyPr>
          <a:lstStyle/>
          <a:p>
            <a:pPr algn="ct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مناقشة مقاطع تعليمية لدروس التعليم الفعال </a:t>
            </a:r>
          </a:p>
        </p:txBody>
      </p:sp>
    </p:spTree>
    <p:extLst>
      <p:ext uri="{BB962C8B-B14F-4D97-AF65-F5344CB8AC3E}">
        <p14:creationId xmlns:p14="http://schemas.microsoft.com/office/powerpoint/2010/main" val="163777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anim calcmode="lin" valueType="num">
                                      <p:cBhvr>
                                        <p:cTn id="59" dur="1000" fill="hold"/>
                                        <p:tgtEl>
                                          <p:spTgt spid="6"/>
                                        </p:tgtEl>
                                        <p:attrNameLst>
                                          <p:attrName>ppt_x</p:attrName>
                                        </p:attrNameLst>
                                      </p:cBhvr>
                                      <p:tavLst>
                                        <p:tav tm="0">
                                          <p:val>
                                            <p:strVal val="#ppt_x"/>
                                          </p:val>
                                        </p:tav>
                                        <p:tav tm="100000">
                                          <p:val>
                                            <p:strVal val="#ppt_x"/>
                                          </p:val>
                                        </p:tav>
                                      </p:tavLst>
                                    </p:anim>
                                    <p:anim calcmode="lin" valueType="num">
                                      <p:cBhvr>
                                        <p:cTn id="6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1000"/>
                                        <p:tgtEl>
                                          <p:spTgt spid="7"/>
                                        </p:tgtEl>
                                      </p:cBhvr>
                                    </p:animEffect>
                                    <p:anim calcmode="lin" valueType="num">
                                      <p:cBhvr>
                                        <p:cTn id="71" dur="1000" fill="hold"/>
                                        <p:tgtEl>
                                          <p:spTgt spid="7"/>
                                        </p:tgtEl>
                                        <p:attrNameLst>
                                          <p:attrName>ppt_x</p:attrName>
                                        </p:attrNameLst>
                                      </p:cBhvr>
                                      <p:tavLst>
                                        <p:tav tm="0">
                                          <p:val>
                                            <p:strVal val="#ppt_x"/>
                                          </p:val>
                                        </p:tav>
                                        <p:tav tm="100000">
                                          <p:val>
                                            <p:strVal val="#ppt_x"/>
                                          </p:val>
                                        </p:tav>
                                      </p:tavLst>
                                    </p:anim>
                                    <p:anim calcmode="lin" valueType="num">
                                      <p:cBhvr>
                                        <p:cTn id="7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ppt_x"/>
                                          </p:val>
                                        </p:tav>
                                        <p:tav tm="100000">
                                          <p:val>
                                            <p:strVal val="#ppt_x"/>
                                          </p:val>
                                        </p:tav>
                                      </p:tavLst>
                                    </p:anim>
                                    <p:anim calcmode="lin" valueType="num">
                                      <p:cBhvr additive="base">
                                        <p:cTn id="78" dur="500" fill="hold"/>
                                        <p:tgtEl>
                                          <p:spTgt spid="1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additive="base">
                                        <p:cTn id="81" dur="500" fill="hold"/>
                                        <p:tgtEl>
                                          <p:spTgt spid="8"/>
                                        </p:tgtEl>
                                        <p:attrNameLst>
                                          <p:attrName>ppt_x</p:attrName>
                                        </p:attrNameLst>
                                      </p:cBhvr>
                                      <p:tavLst>
                                        <p:tav tm="0">
                                          <p:val>
                                            <p:strVal val="#ppt_x"/>
                                          </p:val>
                                        </p:tav>
                                        <p:tav tm="100000">
                                          <p:val>
                                            <p:strVal val="#ppt_x"/>
                                          </p:val>
                                        </p:tav>
                                      </p:tavLst>
                                    </p:anim>
                                    <p:anim calcmode="lin" valueType="num">
                                      <p:cBhvr additive="base">
                                        <p:cTn id="8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additive="base">
                                        <p:cTn id="87" dur="500" fill="hold"/>
                                        <p:tgtEl>
                                          <p:spTgt spid="5"/>
                                        </p:tgtEl>
                                        <p:attrNameLst>
                                          <p:attrName>ppt_x</p:attrName>
                                        </p:attrNameLst>
                                      </p:cBhvr>
                                      <p:tavLst>
                                        <p:tav tm="0">
                                          <p:val>
                                            <p:strVal val="#ppt_x"/>
                                          </p:val>
                                        </p:tav>
                                        <p:tav tm="100000">
                                          <p:val>
                                            <p:strVal val="#ppt_x"/>
                                          </p:val>
                                        </p:tav>
                                      </p:tavLst>
                                    </p:anim>
                                    <p:anim calcmode="lin" valueType="num">
                                      <p:cBhvr additive="base">
                                        <p:cTn id="88" dur="500" fill="hold"/>
                                        <p:tgtEl>
                                          <p:spTgt spid="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
                                        </p:tgtEl>
                                        <p:attrNameLst>
                                          <p:attrName>style.visibility</p:attrName>
                                        </p:attrNameLst>
                                      </p:cBhvr>
                                      <p:to>
                                        <p:strVal val="visible"/>
                                      </p:to>
                                    </p:set>
                                    <p:anim calcmode="lin" valueType="num">
                                      <p:cBhvr additive="base">
                                        <p:cTn id="91" dur="500" fill="hold"/>
                                        <p:tgtEl>
                                          <p:spTgt spid="3"/>
                                        </p:tgtEl>
                                        <p:attrNameLst>
                                          <p:attrName>ppt_x</p:attrName>
                                        </p:attrNameLst>
                                      </p:cBhvr>
                                      <p:tavLst>
                                        <p:tav tm="0">
                                          <p:val>
                                            <p:strVal val="#ppt_x"/>
                                          </p:val>
                                        </p:tav>
                                        <p:tav tm="100000">
                                          <p:val>
                                            <p:strVal val="#ppt_x"/>
                                          </p:val>
                                        </p:tav>
                                      </p:tavLst>
                                    </p:anim>
                                    <p:anim calcmode="lin" valueType="num">
                                      <p:cBhvr additive="base">
                                        <p:cTn id="9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22" grpId="0" animBg="1"/>
      <p:bldP spid="9" grpId="0" animBg="1"/>
      <p:bldP spid="10" grpId="0"/>
      <p:bldP spid="24" grpId="0" animBg="1"/>
      <p:bldP spid="12" grpId="0"/>
      <p:bldP spid="13" grpId="0" animBg="1"/>
      <p:bldP spid="15" grpId="0" animBg="1"/>
      <p:bldP spid="17" grpId="0"/>
      <p:bldP spid="3" grpId="0" animBg="1"/>
      <p:bldP spid="5"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858597" y="2461628"/>
              <a:ext cx="4490844" cy="18419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r>
                <a:rPr lang="ar-MA" sz="4800" dirty="0">
                  <a:solidFill>
                    <a:schemeClr val="bg1"/>
                  </a:solidFill>
                  <a:effectLst>
                    <a:outerShdw blurRad="38100" dist="38100" dir="2700000" algn="tl">
                      <a:srgbClr val="000000">
                        <a:alpha val="43137"/>
                      </a:srgbClr>
                    </a:outerShdw>
                  </a:effectLst>
                  <a:latin typeface="Abdo Logo" panose="02000500030000020004" pitchFamily="2" charset="-78"/>
                  <a:ea typeface="Calibri" panose="020F0502020204030204" pitchFamily="34" charset="0"/>
                  <a:cs typeface="Boahmed Alhour" pitchFamily="2" charset="-78"/>
                </a:rPr>
                <a:t>شروط نجاح درس وفق التدريس الصريح </a:t>
              </a:r>
            </a:p>
          </p:txBody>
        </p:sp>
      </p:grpSp>
    </p:spTree>
    <p:extLst>
      <p:ext uri="{BB962C8B-B14F-4D97-AF65-F5344CB8AC3E}">
        <p14:creationId xmlns:p14="http://schemas.microsoft.com/office/powerpoint/2010/main" val="1783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28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735207"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هيكلة الدرس حسب المكونات الخمسة </a:t>
              </a:r>
            </a:p>
          </p:txBody>
        </p:sp>
      </p:grpSp>
      <p:graphicFrame>
        <p:nvGraphicFramePr>
          <p:cNvPr id="2" name="Diagramme 1">
            <a:extLst>
              <a:ext uri="{FF2B5EF4-FFF2-40B4-BE49-F238E27FC236}">
                <a16:creationId xmlns:a16="http://schemas.microsoft.com/office/drawing/2014/main" id="{6D170442-7D32-C13B-9F82-43E14A30EA77}"/>
              </a:ext>
            </a:extLst>
          </p:cNvPr>
          <p:cNvGraphicFramePr/>
          <p:nvPr>
            <p:extLst>
              <p:ext uri="{D42A27DB-BD31-4B8C-83A1-F6EECF244321}">
                <p14:modId xmlns:p14="http://schemas.microsoft.com/office/powerpoint/2010/main" val="3063159399"/>
              </p:ext>
            </p:extLst>
          </p:nvPr>
        </p:nvGraphicFramePr>
        <p:xfrm>
          <a:off x="3480916" y="1915735"/>
          <a:ext cx="5230168" cy="382485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8180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graphicEl>
                                              <a:dgm id="{B8274138-99D2-4575-A28E-DD7AD7951732}"/>
                                            </p:graphicEl>
                                          </p:spTgt>
                                        </p:tgtEl>
                                        <p:attrNameLst>
                                          <p:attrName>style.visibility</p:attrName>
                                        </p:attrNameLst>
                                      </p:cBhvr>
                                      <p:to>
                                        <p:strVal val="visible"/>
                                      </p:to>
                                    </p:set>
                                    <p:animEffect transition="in" filter="fade">
                                      <p:cBhvr>
                                        <p:cTn id="35" dur="1000"/>
                                        <p:tgtEl>
                                          <p:spTgt spid="2">
                                            <p:graphicEl>
                                              <a:dgm id="{B8274138-99D2-4575-A28E-DD7AD7951732}"/>
                                            </p:graphicEl>
                                          </p:spTgt>
                                        </p:tgtEl>
                                      </p:cBhvr>
                                    </p:animEffect>
                                    <p:anim calcmode="lin" valueType="num">
                                      <p:cBhvr>
                                        <p:cTn id="36" dur="1000" fill="hold"/>
                                        <p:tgtEl>
                                          <p:spTgt spid="2">
                                            <p:graphicEl>
                                              <a:dgm id="{B8274138-99D2-4575-A28E-DD7AD7951732}"/>
                                            </p:graphicEl>
                                          </p:spTgt>
                                        </p:tgtEl>
                                        <p:attrNameLst>
                                          <p:attrName>ppt_x</p:attrName>
                                        </p:attrNameLst>
                                      </p:cBhvr>
                                      <p:tavLst>
                                        <p:tav tm="0">
                                          <p:val>
                                            <p:strVal val="#ppt_x"/>
                                          </p:val>
                                        </p:tav>
                                        <p:tav tm="100000">
                                          <p:val>
                                            <p:strVal val="#ppt_x"/>
                                          </p:val>
                                        </p:tav>
                                      </p:tavLst>
                                    </p:anim>
                                    <p:anim calcmode="lin" valueType="num">
                                      <p:cBhvr>
                                        <p:cTn id="37" dur="1000" fill="hold"/>
                                        <p:tgtEl>
                                          <p:spTgt spid="2">
                                            <p:graphicEl>
                                              <a:dgm id="{B8274138-99D2-4575-A28E-DD7AD7951732}"/>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graphicEl>
                                              <a:dgm id="{5076CBE1-CFAA-4340-8196-674004AA7683}"/>
                                            </p:graphicEl>
                                          </p:spTgt>
                                        </p:tgtEl>
                                        <p:attrNameLst>
                                          <p:attrName>style.visibility</p:attrName>
                                        </p:attrNameLst>
                                      </p:cBhvr>
                                      <p:to>
                                        <p:strVal val="visible"/>
                                      </p:to>
                                    </p:set>
                                    <p:animEffect transition="in" filter="fade">
                                      <p:cBhvr>
                                        <p:cTn id="42" dur="1000"/>
                                        <p:tgtEl>
                                          <p:spTgt spid="2">
                                            <p:graphicEl>
                                              <a:dgm id="{5076CBE1-CFAA-4340-8196-674004AA7683}"/>
                                            </p:graphicEl>
                                          </p:spTgt>
                                        </p:tgtEl>
                                      </p:cBhvr>
                                    </p:animEffect>
                                    <p:anim calcmode="lin" valueType="num">
                                      <p:cBhvr>
                                        <p:cTn id="43" dur="1000" fill="hold"/>
                                        <p:tgtEl>
                                          <p:spTgt spid="2">
                                            <p:graphicEl>
                                              <a:dgm id="{5076CBE1-CFAA-4340-8196-674004AA7683}"/>
                                            </p:graphicEl>
                                          </p:spTgt>
                                        </p:tgtEl>
                                        <p:attrNameLst>
                                          <p:attrName>ppt_x</p:attrName>
                                        </p:attrNameLst>
                                      </p:cBhvr>
                                      <p:tavLst>
                                        <p:tav tm="0">
                                          <p:val>
                                            <p:strVal val="#ppt_x"/>
                                          </p:val>
                                        </p:tav>
                                        <p:tav tm="100000">
                                          <p:val>
                                            <p:strVal val="#ppt_x"/>
                                          </p:val>
                                        </p:tav>
                                      </p:tavLst>
                                    </p:anim>
                                    <p:anim calcmode="lin" valueType="num">
                                      <p:cBhvr>
                                        <p:cTn id="44" dur="1000" fill="hold"/>
                                        <p:tgtEl>
                                          <p:spTgt spid="2">
                                            <p:graphicEl>
                                              <a:dgm id="{5076CBE1-CFAA-4340-8196-674004AA7683}"/>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graphicEl>
                                              <a:dgm id="{4048A22D-D08E-4E03-A100-91034BC80C1E}"/>
                                            </p:graphicEl>
                                          </p:spTgt>
                                        </p:tgtEl>
                                        <p:attrNameLst>
                                          <p:attrName>style.visibility</p:attrName>
                                        </p:attrNameLst>
                                      </p:cBhvr>
                                      <p:to>
                                        <p:strVal val="visible"/>
                                      </p:to>
                                    </p:set>
                                    <p:animEffect transition="in" filter="fade">
                                      <p:cBhvr>
                                        <p:cTn id="49" dur="1000"/>
                                        <p:tgtEl>
                                          <p:spTgt spid="2">
                                            <p:graphicEl>
                                              <a:dgm id="{4048A22D-D08E-4E03-A100-91034BC80C1E}"/>
                                            </p:graphicEl>
                                          </p:spTgt>
                                        </p:tgtEl>
                                      </p:cBhvr>
                                    </p:animEffect>
                                    <p:anim calcmode="lin" valueType="num">
                                      <p:cBhvr>
                                        <p:cTn id="50" dur="1000" fill="hold"/>
                                        <p:tgtEl>
                                          <p:spTgt spid="2">
                                            <p:graphicEl>
                                              <a:dgm id="{4048A22D-D08E-4E03-A100-91034BC80C1E}"/>
                                            </p:graphicEl>
                                          </p:spTgt>
                                        </p:tgtEl>
                                        <p:attrNameLst>
                                          <p:attrName>ppt_x</p:attrName>
                                        </p:attrNameLst>
                                      </p:cBhvr>
                                      <p:tavLst>
                                        <p:tav tm="0">
                                          <p:val>
                                            <p:strVal val="#ppt_x"/>
                                          </p:val>
                                        </p:tav>
                                        <p:tav tm="100000">
                                          <p:val>
                                            <p:strVal val="#ppt_x"/>
                                          </p:val>
                                        </p:tav>
                                      </p:tavLst>
                                    </p:anim>
                                    <p:anim calcmode="lin" valueType="num">
                                      <p:cBhvr>
                                        <p:cTn id="51" dur="1000" fill="hold"/>
                                        <p:tgtEl>
                                          <p:spTgt spid="2">
                                            <p:graphicEl>
                                              <a:dgm id="{4048A22D-D08E-4E03-A100-91034BC80C1E}"/>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
                                            <p:graphicEl>
                                              <a:dgm id="{44BFEE07-BED6-4FC3-8536-DEAFABE29305}"/>
                                            </p:graphicEl>
                                          </p:spTgt>
                                        </p:tgtEl>
                                        <p:attrNameLst>
                                          <p:attrName>style.visibility</p:attrName>
                                        </p:attrNameLst>
                                      </p:cBhvr>
                                      <p:to>
                                        <p:strVal val="visible"/>
                                      </p:to>
                                    </p:set>
                                    <p:animEffect transition="in" filter="fade">
                                      <p:cBhvr>
                                        <p:cTn id="56" dur="1000"/>
                                        <p:tgtEl>
                                          <p:spTgt spid="2">
                                            <p:graphicEl>
                                              <a:dgm id="{44BFEE07-BED6-4FC3-8536-DEAFABE29305}"/>
                                            </p:graphicEl>
                                          </p:spTgt>
                                        </p:tgtEl>
                                      </p:cBhvr>
                                    </p:animEffect>
                                    <p:anim calcmode="lin" valueType="num">
                                      <p:cBhvr>
                                        <p:cTn id="57" dur="1000" fill="hold"/>
                                        <p:tgtEl>
                                          <p:spTgt spid="2">
                                            <p:graphicEl>
                                              <a:dgm id="{44BFEE07-BED6-4FC3-8536-DEAFABE29305}"/>
                                            </p:graphicEl>
                                          </p:spTgt>
                                        </p:tgtEl>
                                        <p:attrNameLst>
                                          <p:attrName>ppt_x</p:attrName>
                                        </p:attrNameLst>
                                      </p:cBhvr>
                                      <p:tavLst>
                                        <p:tav tm="0">
                                          <p:val>
                                            <p:strVal val="#ppt_x"/>
                                          </p:val>
                                        </p:tav>
                                        <p:tav tm="100000">
                                          <p:val>
                                            <p:strVal val="#ppt_x"/>
                                          </p:val>
                                        </p:tav>
                                      </p:tavLst>
                                    </p:anim>
                                    <p:anim calcmode="lin" valueType="num">
                                      <p:cBhvr>
                                        <p:cTn id="58" dur="1000" fill="hold"/>
                                        <p:tgtEl>
                                          <p:spTgt spid="2">
                                            <p:graphicEl>
                                              <a:dgm id="{44BFEE07-BED6-4FC3-8536-DEAFABE29305}"/>
                                            </p:graphic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
                                            <p:graphicEl>
                                              <a:dgm id="{54D18CCE-7693-492A-B572-45A32BBD5733}"/>
                                            </p:graphicEl>
                                          </p:spTgt>
                                        </p:tgtEl>
                                        <p:attrNameLst>
                                          <p:attrName>style.visibility</p:attrName>
                                        </p:attrNameLst>
                                      </p:cBhvr>
                                      <p:to>
                                        <p:strVal val="visible"/>
                                      </p:to>
                                    </p:set>
                                    <p:animEffect transition="in" filter="fade">
                                      <p:cBhvr>
                                        <p:cTn id="63" dur="1000"/>
                                        <p:tgtEl>
                                          <p:spTgt spid="2">
                                            <p:graphicEl>
                                              <a:dgm id="{54D18CCE-7693-492A-B572-45A32BBD5733}"/>
                                            </p:graphicEl>
                                          </p:spTgt>
                                        </p:tgtEl>
                                      </p:cBhvr>
                                    </p:animEffect>
                                    <p:anim calcmode="lin" valueType="num">
                                      <p:cBhvr>
                                        <p:cTn id="64" dur="1000" fill="hold"/>
                                        <p:tgtEl>
                                          <p:spTgt spid="2">
                                            <p:graphicEl>
                                              <a:dgm id="{54D18CCE-7693-492A-B572-45A32BBD5733}"/>
                                            </p:graphicEl>
                                          </p:spTgt>
                                        </p:tgtEl>
                                        <p:attrNameLst>
                                          <p:attrName>ppt_x</p:attrName>
                                        </p:attrNameLst>
                                      </p:cBhvr>
                                      <p:tavLst>
                                        <p:tav tm="0">
                                          <p:val>
                                            <p:strVal val="#ppt_x"/>
                                          </p:val>
                                        </p:tav>
                                        <p:tav tm="100000">
                                          <p:val>
                                            <p:strVal val="#ppt_x"/>
                                          </p:val>
                                        </p:tav>
                                      </p:tavLst>
                                    </p:anim>
                                    <p:anim calcmode="lin" valueType="num">
                                      <p:cBhvr>
                                        <p:cTn id="65" dur="1000" fill="hold"/>
                                        <p:tgtEl>
                                          <p:spTgt spid="2">
                                            <p:graphicEl>
                                              <a:dgm id="{54D18CCE-7693-492A-B572-45A32BBD5733}"/>
                                            </p:graphic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
                                            <p:graphicEl>
                                              <a:dgm id="{23C574D6-EC25-4C46-9AE0-68A8EA6B3F00}"/>
                                            </p:graphicEl>
                                          </p:spTgt>
                                        </p:tgtEl>
                                        <p:attrNameLst>
                                          <p:attrName>style.visibility</p:attrName>
                                        </p:attrNameLst>
                                      </p:cBhvr>
                                      <p:to>
                                        <p:strVal val="visible"/>
                                      </p:to>
                                    </p:set>
                                    <p:animEffect transition="in" filter="fade">
                                      <p:cBhvr>
                                        <p:cTn id="70" dur="1000"/>
                                        <p:tgtEl>
                                          <p:spTgt spid="2">
                                            <p:graphicEl>
                                              <a:dgm id="{23C574D6-EC25-4C46-9AE0-68A8EA6B3F00}"/>
                                            </p:graphicEl>
                                          </p:spTgt>
                                        </p:tgtEl>
                                      </p:cBhvr>
                                    </p:animEffect>
                                    <p:anim calcmode="lin" valueType="num">
                                      <p:cBhvr>
                                        <p:cTn id="71" dur="1000" fill="hold"/>
                                        <p:tgtEl>
                                          <p:spTgt spid="2">
                                            <p:graphicEl>
                                              <a:dgm id="{23C574D6-EC25-4C46-9AE0-68A8EA6B3F00}"/>
                                            </p:graphicEl>
                                          </p:spTgt>
                                        </p:tgtEl>
                                        <p:attrNameLst>
                                          <p:attrName>ppt_x</p:attrName>
                                        </p:attrNameLst>
                                      </p:cBhvr>
                                      <p:tavLst>
                                        <p:tav tm="0">
                                          <p:val>
                                            <p:strVal val="#ppt_x"/>
                                          </p:val>
                                        </p:tav>
                                        <p:tav tm="100000">
                                          <p:val>
                                            <p:strVal val="#ppt_x"/>
                                          </p:val>
                                        </p:tav>
                                      </p:tavLst>
                                    </p:anim>
                                    <p:anim calcmode="lin" valueType="num">
                                      <p:cBhvr>
                                        <p:cTn id="72" dur="1000" fill="hold"/>
                                        <p:tgtEl>
                                          <p:spTgt spid="2">
                                            <p:graphicEl>
                                              <a:dgm id="{23C574D6-EC25-4C46-9AE0-68A8EA6B3F00}"/>
                                            </p:graphic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2">
                                            <p:graphicEl>
                                              <a:dgm id="{5A3C2D05-BE15-4291-8292-4CED023D344B}"/>
                                            </p:graphicEl>
                                          </p:spTgt>
                                        </p:tgtEl>
                                        <p:attrNameLst>
                                          <p:attrName>style.visibility</p:attrName>
                                        </p:attrNameLst>
                                      </p:cBhvr>
                                      <p:to>
                                        <p:strVal val="visible"/>
                                      </p:to>
                                    </p:set>
                                    <p:animEffect transition="in" filter="fade">
                                      <p:cBhvr>
                                        <p:cTn id="77" dur="1000"/>
                                        <p:tgtEl>
                                          <p:spTgt spid="2">
                                            <p:graphicEl>
                                              <a:dgm id="{5A3C2D05-BE15-4291-8292-4CED023D344B}"/>
                                            </p:graphicEl>
                                          </p:spTgt>
                                        </p:tgtEl>
                                      </p:cBhvr>
                                    </p:animEffect>
                                    <p:anim calcmode="lin" valueType="num">
                                      <p:cBhvr>
                                        <p:cTn id="78" dur="1000" fill="hold"/>
                                        <p:tgtEl>
                                          <p:spTgt spid="2">
                                            <p:graphicEl>
                                              <a:dgm id="{5A3C2D05-BE15-4291-8292-4CED023D344B}"/>
                                            </p:graphicEl>
                                          </p:spTgt>
                                        </p:tgtEl>
                                        <p:attrNameLst>
                                          <p:attrName>ppt_x</p:attrName>
                                        </p:attrNameLst>
                                      </p:cBhvr>
                                      <p:tavLst>
                                        <p:tav tm="0">
                                          <p:val>
                                            <p:strVal val="#ppt_x"/>
                                          </p:val>
                                        </p:tav>
                                        <p:tav tm="100000">
                                          <p:val>
                                            <p:strVal val="#ppt_x"/>
                                          </p:val>
                                        </p:tav>
                                      </p:tavLst>
                                    </p:anim>
                                    <p:anim calcmode="lin" valueType="num">
                                      <p:cBhvr>
                                        <p:cTn id="79" dur="1000" fill="hold"/>
                                        <p:tgtEl>
                                          <p:spTgt spid="2">
                                            <p:graphicEl>
                                              <a:dgm id="{5A3C2D05-BE15-4291-8292-4CED023D344B}"/>
                                            </p:graphic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2">
                                            <p:graphicEl>
                                              <a:dgm id="{880464BE-25BF-406F-9396-02BF0254E1F1}"/>
                                            </p:graphicEl>
                                          </p:spTgt>
                                        </p:tgtEl>
                                        <p:attrNameLst>
                                          <p:attrName>style.visibility</p:attrName>
                                        </p:attrNameLst>
                                      </p:cBhvr>
                                      <p:to>
                                        <p:strVal val="visible"/>
                                      </p:to>
                                    </p:set>
                                    <p:animEffect transition="in" filter="fade">
                                      <p:cBhvr>
                                        <p:cTn id="84" dur="1000"/>
                                        <p:tgtEl>
                                          <p:spTgt spid="2">
                                            <p:graphicEl>
                                              <a:dgm id="{880464BE-25BF-406F-9396-02BF0254E1F1}"/>
                                            </p:graphicEl>
                                          </p:spTgt>
                                        </p:tgtEl>
                                      </p:cBhvr>
                                    </p:animEffect>
                                    <p:anim calcmode="lin" valueType="num">
                                      <p:cBhvr>
                                        <p:cTn id="85" dur="1000" fill="hold"/>
                                        <p:tgtEl>
                                          <p:spTgt spid="2">
                                            <p:graphicEl>
                                              <a:dgm id="{880464BE-25BF-406F-9396-02BF0254E1F1}"/>
                                            </p:graphicEl>
                                          </p:spTgt>
                                        </p:tgtEl>
                                        <p:attrNameLst>
                                          <p:attrName>ppt_x</p:attrName>
                                        </p:attrNameLst>
                                      </p:cBhvr>
                                      <p:tavLst>
                                        <p:tav tm="0">
                                          <p:val>
                                            <p:strVal val="#ppt_x"/>
                                          </p:val>
                                        </p:tav>
                                        <p:tav tm="100000">
                                          <p:val>
                                            <p:strVal val="#ppt_x"/>
                                          </p:val>
                                        </p:tav>
                                      </p:tavLst>
                                    </p:anim>
                                    <p:anim calcmode="lin" valueType="num">
                                      <p:cBhvr>
                                        <p:cTn id="86" dur="1000" fill="hold"/>
                                        <p:tgtEl>
                                          <p:spTgt spid="2">
                                            <p:graphicEl>
                                              <a:dgm id="{880464BE-25BF-406F-9396-02BF0254E1F1}"/>
                                            </p:graphic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2">
                                            <p:graphicEl>
                                              <a:dgm id="{BDF6BC60-0140-41CA-8F56-E773DB1FC9A1}"/>
                                            </p:graphicEl>
                                          </p:spTgt>
                                        </p:tgtEl>
                                        <p:attrNameLst>
                                          <p:attrName>style.visibility</p:attrName>
                                        </p:attrNameLst>
                                      </p:cBhvr>
                                      <p:to>
                                        <p:strVal val="visible"/>
                                      </p:to>
                                    </p:set>
                                    <p:animEffect transition="in" filter="fade">
                                      <p:cBhvr>
                                        <p:cTn id="91" dur="1000"/>
                                        <p:tgtEl>
                                          <p:spTgt spid="2">
                                            <p:graphicEl>
                                              <a:dgm id="{BDF6BC60-0140-41CA-8F56-E773DB1FC9A1}"/>
                                            </p:graphicEl>
                                          </p:spTgt>
                                        </p:tgtEl>
                                      </p:cBhvr>
                                    </p:animEffect>
                                    <p:anim calcmode="lin" valueType="num">
                                      <p:cBhvr>
                                        <p:cTn id="92" dur="1000" fill="hold"/>
                                        <p:tgtEl>
                                          <p:spTgt spid="2">
                                            <p:graphicEl>
                                              <a:dgm id="{BDF6BC60-0140-41CA-8F56-E773DB1FC9A1}"/>
                                            </p:graphicEl>
                                          </p:spTgt>
                                        </p:tgtEl>
                                        <p:attrNameLst>
                                          <p:attrName>ppt_x</p:attrName>
                                        </p:attrNameLst>
                                      </p:cBhvr>
                                      <p:tavLst>
                                        <p:tav tm="0">
                                          <p:val>
                                            <p:strVal val="#ppt_x"/>
                                          </p:val>
                                        </p:tav>
                                        <p:tav tm="100000">
                                          <p:val>
                                            <p:strVal val="#ppt_x"/>
                                          </p:val>
                                        </p:tav>
                                      </p:tavLst>
                                    </p:anim>
                                    <p:anim calcmode="lin" valueType="num">
                                      <p:cBhvr>
                                        <p:cTn id="93" dur="1000" fill="hold"/>
                                        <p:tgtEl>
                                          <p:spTgt spid="2">
                                            <p:graphicEl>
                                              <a:dgm id="{BDF6BC60-0140-41CA-8F56-E773DB1FC9A1}"/>
                                            </p:graphic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2">
                                            <p:graphicEl>
                                              <a:dgm id="{C8E70144-E822-40D6-8EDF-21C52A69180E}"/>
                                            </p:graphicEl>
                                          </p:spTgt>
                                        </p:tgtEl>
                                        <p:attrNameLst>
                                          <p:attrName>style.visibility</p:attrName>
                                        </p:attrNameLst>
                                      </p:cBhvr>
                                      <p:to>
                                        <p:strVal val="visible"/>
                                      </p:to>
                                    </p:set>
                                    <p:animEffect transition="in" filter="fade">
                                      <p:cBhvr>
                                        <p:cTn id="98" dur="1000"/>
                                        <p:tgtEl>
                                          <p:spTgt spid="2">
                                            <p:graphicEl>
                                              <a:dgm id="{C8E70144-E822-40D6-8EDF-21C52A69180E}"/>
                                            </p:graphicEl>
                                          </p:spTgt>
                                        </p:tgtEl>
                                      </p:cBhvr>
                                    </p:animEffect>
                                    <p:anim calcmode="lin" valueType="num">
                                      <p:cBhvr>
                                        <p:cTn id="99" dur="1000" fill="hold"/>
                                        <p:tgtEl>
                                          <p:spTgt spid="2">
                                            <p:graphicEl>
                                              <a:dgm id="{C8E70144-E822-40D6-8EDF-21C52A69180E}"/>
                                            </p:graphicEl>
                                          </p:spTgt>
                                        </p:tgtEl>
                                        <p:attrNameLst>
                                          <p:attrName>ppt_x</p:attrName>
                                        </p:attrNameLst>
                                      </p:cBhvr>
                                      <p:tavLst>
                                        <p:tav tm="0">
                                          <p:val>
                                            <p:strVal val="#ppt_x"/>
                                          </p:val>
                                        </p:tav>
                                        <p:tav tm="100000">
                                          <p:val>
                                            <p:strVal val="#ppt_x"/>
                                          </p:val>
                                        </p:tav>
                                      </p:tavLst>
                                    </p:anim>
                                    <p:anim calcmode="lin" valueType="num">
                                      <p:cBhvr>
                                        <p:cTn id="100" dur="1000" fill="hold"/>
                                        <p:tgtEl>
                                          <p:spTgt spid="2">
                                            <p:graphicEl>
                                              <a:dgm id="{C8E70144-E822-40D6-8EDF-21C52A69180E}"/>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2" grpId="0">
        <p:bldSub>
          <a:bldDgm bld="lvlOne"/>
        </p:bldSub>
      </p:bldGraphic>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قبل انطلاق الحصة: </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1063864" y="2620435"/>
            <a:ext cx="8663354" cy="1025441"/>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rPr>
              <a:t>تقديم  درس دون إعداده قبليا</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1063864" y="4045988"/>
            <a:ext cx="8663354" cy="1025441"/>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rPr>
              <a:t> أطالع الدرس وأتصور  تسلسل مقاطعه  قبل دخول الفصل</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027429"/>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248662"/>
            <a:ext cx="800119" cy="620092"/>
          </a:xfrm>
          <a:prstGeom prst="rect">
            <a:avLst/>
          </a:prstGeom>
        </p:spPr>
      </p:pic>
    </p:spTree>
    <p:extLst>
      <p:ext uri="{BB962C8B-B14F-4D97-AF65-F5344CB8AC3E}">
        <p14:creationId xmlns:p14="http://schemas.microsoft.com/office/powerpoint/2010/main" val="157993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قبل انطلاق الحصة: </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1063864" y="2620435"/>
            <a:ext cx="8663354" cy="1025441"/>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rPr>
              <a:t>الانشغال بحل مشاكل الأجهزة أثناء الدرس</a:t>
            </a:r>
          </a:p>
          <a:p>
            <a:pPr algn="ctr" rtl="1"/>
            <a:r>
              <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rPr>
              <a:t> </a:t>
            </a:r>
            <a:r>
              <a:rPr lang="ar-MA" sz="2000" dirty="0">
                <a:solidFill>
                  <a:srgbClr val="2B3568"/>
                </a:solidFill>
                <a:latin typeface="Calibri" panose="020F0502020204030204" pitchFamily="34" charset="0"/>
                <a:ea typeface="Calibri" panose="020F0502020204030204" pitchFamily="34" charset="0"/>
                <a:cs typeface="Calibri" panose="020F0502020204030204" pitchFamily="34" charset="0"/>
              </a:rPr>
              <a:t>(تحميل الدروس، ووضع الحاسوب في وضع السكون، ضبط العرض غياب جهاز التحكم عن بعد )؛</a:t>
            </a:r>
            <a:endParaRPr lang="ar-MA" sz="3200"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1063864" y="4045988"/>
            <a:ext cx="8663354" cy="1025441"/>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rPr>
              <a:t> أقوم  بضبط وإعداد الجوانب التقنية  قبل البدء في الدرس</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027429"/>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248662"/>
            <a:ext cx="800119" cy="620092"/>
          </a:xfrm>
          <a:prstGeom prst="rect">
            <a:avLst/>
          </a:prstGeom>
        </p:spPr>
      </p:pic>
    </p:spTree>
    <p:extLst>
      <p:ext uri="{BB962C8B-B14F-4D97-AF65-F5344CB8AC3E}">
        <p14:creationId xmlns:p14="http://schemas.microsoft.com/office/powerpoint/2010/main" val="1069426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طيلة الحصة</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1063864" y="2452156"/>
            <a:ext cx="8663354" cy="1348369"/>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rPr>
              <a:t>اختلال في الإيقاع ، وقت ميت ، </a:t>
            </a:r>
          </a:p>
          <a:p>
            <a:pPr algn="ctr" rtl="1"/>
            <a:r>
              <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rPr>
              <a:t>نقلات  طويلة من مرحلة إلى أخرى. </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1063864" y="4045988"/>
            <a:ext cx="8663354" cy="1348369"/>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rPr>
              <a:t>الحفاظ على وتيرة ثابتة لضمان </a:t>
            </a:r>
          </a:p>
          <a:p>
            <a:pPr algn="ctr" rtl="1"/>
            <a:r>
              <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rPr>
              <a:t>مشاركة المتعلمين طوال الحصة.</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289955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طيلة الحصة</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1063864" y="2452156"/>
            <a:ext cx="8663354" cy="1348369"/>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عدم الالتزام بسيناريو الدرس؛ إهمال بعض المقاطع، تغيير بعض الأنشطة </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1063864" y="4045988"/>
            <a:ext cx="8663354" cy="1348369"/>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الالتزام بسيناريو الدرس المقدم، احترام جميع الخطوات مع إمكانية تعزيز الدرس بتفسيرات أو أمثلة إضافية.</a:t>
            </a:r>
          </a:p>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التأكد من احترام الوقت المخصص في كل خطوة</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3061562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4400" b="1" dirty="0">
                <a:solidFill>
                  <a:srgbClr val="363F6F"/>
                </a:solidFill>
                <a:cs typeface="DTP Naskh 4" pitchFamily="2" charset="-78"/>
              </a:rPr>
              <a:t>السياق</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لماذا اعتماد التدريس الفعال؟ </a:t>
              </a:r>
            </a:p>
          </p:txBody>
        </p:sp>
      </p:grpSp>
      <p:sp>
        <p:nvSpPr>
          <p:cNvPr id="21" name="ZoneTexte 20">
            <a:extLst>
              <a:ext uri="{FF2B5EF4-FFF2-40B4-BE49-F238E27FC236}">
                <a16:creationId xmlns:a16="http://schemas.microsoft.com/office/drawing/2014/main" id="{7EC388CA-4EE9-596D-C013-445F4D447556}"/>
              </a:ext>
            </a:extLst>
          </p:cNvPr>
          <p:cNvSpPr txBox="1"/>
          <p:nvPr/>
        </p:nvSpPr>
        <p:spPr>
          <a:xfrm>
            <a:off x="1102673" y="2730030"/>
            <a:ext cx="9986654" cy="2805063"/>
          </a:xfrm>
          <a:prstGeom prst="rect">
            <a:avLst/>
          </a:prstGeom>
          <a:noFill/>
        </p:spPr>
        <p:txBody>
          <a:bodyPr wrap="square" rtlCol="0">
            <a:spAutoFit/>
          </a:bodyPr>
          <a:lstStyle/>
          <a:p>
            <a:pPr marL="457200" indent="-457200" algn="r" rtl="1">
              <a:lnSpc>
                <a:spcPct val="150000"/>
              </a:lnSpc>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احتل المغرب  في “الدراسة الدولية للتحصيل الدراسي في القراءة </a:t>
            </a:r>
            <a:r>
              <a:rPr lang="ar-MA" sz="2400" dirty="0" err="1">
                <a:latin typeface="Calibri" panose="020F0502020204030204" pitchFamily="34" charset="0"/>
                <a:ea typeface="Calibri" panose="020F0502020204030204" pitchFamily="34" charset="0"/>
                <a:cs typeface="Calibri" panose="020F0502020204030204" pitchFamily="34" charset="0"/>
              </a:rPr>
              <a:t>بيرلز</a:t>
            </a:r>
            <a:r>
              <a:rPr lang="ar-MA" sz="2400" dirty="0">
                <a:latin typeface="Calibri" panose="020F0502020204030204" pitchFamily="34" charset="0"/>
                <a:ea typeface="Calibri" panose="020F0502020204030204" pitchFamily="34" charset="0"/>
                <a:cs typeface="Calibri" panose="020F0502020204030204" pitchFamily="34" charset="0"/>
              </a:rPr>
              <a:t> 2021” المرتبة ما قبل الأخيرة أي قبل جنوب إفريقيا بـ 372 نقطة؛</a:t>
            </a:r>
          </a:p>
          <a:p>
            <a:pPr marL="457200" indent="-457200" algn="r" rtl="1">
              <a:lnSpc>
                <a:spcPct val="150000"/>
              </a:lnSpc>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59 في المئة من متعلمي المستوى الرابع </a:t>
            </a:r>
            <a:r>
              <a:rPr lang="ar-MA" sz="2400" dirty="0" err="1">
                <a:latin typeface="Calibri" panose="020F0502020204030204" pitchFamily="34" charset="0"/>
                <a:ea typeface="Calibri" panose="020F0502020204030204" pitchFamily="34" charset="0"/>
                <a:cs typeface="Calibri" panose="020F0502020204030204" pitchFamily="34" charset="0"/>
              </a:rPr>
              <a:t>يتموضعون</a:t>
            </a:r>
            <a:r>
              <a:rPr lang="ar-MA" sz="2400" dirty="0">
                <a:latin typeface="Calibri" panose="020F0502020204030204" pitchFamily="34" charset="0"/>
                <a:ea typeface="Calibri" panose="020F0502020204030204" pitchFamily="34" charset="0"/>
                <a:cs typeface="Calibri" panose="020F0502020204030204" pitchFamily="34" charset="0"/>
              </a:rPr>
              <a:t>  تحت الحد الأدنى للأداء  في القراءة؛ </a:t>
            </a:r>
          </a:p>
          <a:p>
            <a:pPr marL="457200" indent="-457200" algn="r" rtl="1">
              <a:lnSpc>
                <a:spcPct val="150000"/>
              </a:lnSpc>
              <a:buFont typeface="Arial" panose="020B0604020202020204" pitchFamily="34" charset="0"/>
              <a:buChar char="•"/>
            </a:pPr>
            <a:r>
              <a:rPr lang="ar-MA" sz="2400" dirty="0">
                <a:latin typeface="Calibri" panose="020F0502020204030204" pitchFamily="34" charset="0"/>
                <a:ea typeface="Calibri" panose="020F0502020204030204" pitchFamily="34" charset="0"/>
                <a:cs typeface="Calibri" panose="020F0502020204030204" pitchFamily="34" charset="0"/>
              </a:rPr>
              <a:t>نسبة  التلاميذ  الذيــن بلغــوا </a:t>
            </a:r>
            <a:r>
              <a:rPr lang="ar-MA" sz="2400" b="1" dirty="0">
                <a:latin typeface="Calibri" panose="020F0502020204030204" pitchFamily="34" charset="0"/>
                <a:ea typeface="Calibri" panose="020F0502020204030204" pitchFamily="34" charset="0"/>
                <a:cs typeface="Calibri" panose="020F0502020204030204" pitchFamily="34" charset="0"/>
              </a:rPr>
              <a:t>مســتوى الأداء  المتقدم  تــكاد تكــون منعدمــة في  المغرب</a:t>
            </a:r>
            <a:r>
              <a:rPr lang="ar-MA" sz="2400" dirty="0">
                <a:latin typeface="Calibri" panose="020F0502020204030204" pitchFamily="34" charset="0"/>
                <a:ea typeface="Calibri" panose="020F0502020204030204" pitchFamily="34" charset="0"/>
                <a:cs typeface="Calibri" panose="020F0502020204030204" pitchFamily="34" charset="0"/>
              </a:rPr>
              <a:t>، في  الوقــت الــذي بلغــت 10% على  الصعيــد الدولي. </a:t>
            </a:r>
            <a:endParaRPr lang="ar-MA" sz="24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grpSp>
        <p:nvGrpSpPr>
          <p:cNvPr id="5" name="Groupe 4">
            <a:extLst>
              <a:ext uri="{FF2B5EF4-FFF2-40B4-BE49-F238E27FC236}">
                <a16:creationId xmlns:a16="http://schemas.microsoft.com/office/drawing/2014/main" id="{F5ABA975-8A5A-61D4-76B3-32A2A967DE56}"/>
              </a:ext>
            </a:extLst>
          </p:cNvPr>
          <p:cNvGrpSpPr/>
          <p:nvPr/>
        </p:nvGrpSpPr>
        <p:grpSpPr>
          <a:xfrm>
            <a:off x="2968253" y="2145876"/>
            <a:ext cx="6255495" cy="496006"/>
            <a:chOff x="3896025" y="2368025"/>
            <a:chExt cx="7429252" cy="4607394"/>
          </a:xfrm>
        </p:grpSpPr>
        <p:sp>
          <p:nvSpPr>
            <p:cNvPr id="8" name="Rectangle : coins arrondis 7">
              <a:extLst>
                <a:ext uri="{FF2B5EF4-FFF2-40B4-BE49-F238E27FC236}">
                  <a16:creationId xmlns:a16="http://schemas.microsoft.com/office/drawing/2014/main" id="{4D1CDD0C-A122-39BB-6969-CC21FAE96039}"/>
                </a:ext>
              </a:extLst>
            </p:cNvPr>
            <p:cNvSpPr/>
            <p:nvPr/>
          </p:nvSpPr>
          <p:spPr>
            <a:xfrm>
              <a:off x="3896025" y="2368025"/>
              <a:ext cx="7429252" cy="4607394"/>
            </a:xfrm>
            <a:prstGeom prst="roundRect">
              <a:avLst>
                <a:gd name="adj" fmla="val 50000"/>
              </a:avLst>
            </a:prstGeom>
            <a:solidFill>
              <a:srgbClr val="FCBF18"/>
            </a:solidFill>
            <a:ln w="45378" cap="flat">
              <a:noFill/>
              <a:prstDash val="solid"/>
              <a:miter/>
            </a:ln>
          </p:spPr>
          <p:txBody>
            <a:bodyPr rtlCol="0" anchor="ctr"/>
            <a:lstStyle/>
            <a:p>
              <a:endParaRPr lang="fr-FR" sz="2800" dirty="0"/>
            </a:p>
          </p:txBody>
        </p:sp>
        <p:sp>
          <p:nvSpPr>
            <p:cNvPr id="11" name="ZoneTexte 10">
              <a:extLst>
                <a:ext uri="{FF2B5EF4-FFF2-40B4-BE49-F238E27FC236}">
                  <a16:creationId xmlns:a16="http://schemas.microsoft.com/office/drawing/2014/main" id="{C9862E2F-DCE6-B076-FFCA-0C6A79D39A37}"/>
                </a:ext>
              </a:extLst>
            </p:cNvPr>
            <p:cNvSpPr txBox="1"/>
            <p:nvPr/>
          </p:nvSpPr>
          <p:spPr>
            <a:xfrm>
              <a:off x="3896026" y="2626082"/>
              <a:ext cx="7315731" cy="4288399"/>
            </a:xfrm>
            <a:prstGeom prst="rect">
              <a:avLst/>
            </a:prstGeom>
            <a:noFill/>
          </p:spPr>
          <p:txBody>
            <a:bodyPr wrap="square" rtlCol="0">
              <a:spAutoFit/>
            </a:bodyPr>
            <a:lstStyle/>
            <a:p>
              <a:pPr algn="ctr"/>
              <a:r>
                <a:rPr lang="ar-MA" sz="2400" b="1" dirty="0">
                  <a:cs typeface="DTP Naskh 4" pitchFamily="2" charset="-78"/>
                </a:rPr>
                <a:t>نتائج المتعلمين المغاربة في </a:t>
              </a:r>
              <a:r>
                <a:rPr lang="ar-MA" sz="2400" b="1" dirty="0" err="1">
                  <a:cs typeface="DTP Naskh 4" pitchFamily="2" charset="-78"/>
                </a:rPr>
                <a:t>بيرلز</a:t>
              </a:r>
              <a:endParaRPr lang="ar-MA" sz="2400" b="1" dirty="0">
                <a:cs typeface="DTP Naskh 4" pitchFamily="2" charset="-78"/>
              </a:endParaRPr>
            </a:p>
          </p:txBody>
        </p:sp>
      </p:grpSp>
    </p:spTree>
    <p:extLst>
      <p:ext uri="{BB962C8B-B14F-4D97-AF65-F5344CB8AC3E}">
        <p14:creationId xmlns:p14="http://schemas.microsoft.com/office/powerpoint/2010/main" val="2825720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1">
                                            <p:txEl>
                                              <p:pRg st="0" end="0"/>
                                            </p:txEl>
                                          </p:spTgt>
                                        </p:tgtEl>
                                        <p:attrNameLst>
                                          <p:attrName>style.visibility</p:attrName>
                                        </p:attrNameLst>
                                      </p:cBhvr>
                                      <p:to>
                                        <p:strVal val="visible"/>
                                      </p:to>
                                    </p:set>
                                    <p:animEffect transition="in" filter="fade">
                                      <p:cBhvr>
                                        <p:cTn id="42" dur="1000"/>
                                        <p:tgtEl>
                                          <p:spTgt spid="21">
                                            <p:txEl>
                                              <p:pRg st="0" end="0"/>
                                            </p:txEl>
                                          </p:spTgt>
                                        </p:tgtEl>
                                      </p:cBhvr>
                                    </p:animEffect>
                                    <p:anim calcmode="lin" valueType="num">
                                      <p:cBhvr>
                                        <p:cTn id="43"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1">
                                            <p:txEl>
                                              <p:pRg st="1" end="1"/>
                                            </p:txEl>
                                          </p:spTgt>
                                        </p:tgtEl>
                                        <p:attrNameLst>
                                          <p:attrName>style.visibility</p:attrName>
                                        </p:attrNameLst>
                                      </p:cBhvr>
                                      <p:to>
                                        <p:strVal val="visible"/>
                                      </p:to>
                                    </p:set>
                                    <p:animEffect transition="in" filter="fade">
                                      <p:cBhvr>
                                        <p:cTn id="49" dur="1000"/>
                                        <p:tgtEl>
                                          <p:spTgt spid="21">
                                            <p:txEl>
                                              <p:pRg st="1" end="1"/>
                                            </p:txEl>
                                          </p:spTgt>
                                        </p:tgtEl>
                                      </p:cBhvr>
                                    </p:animEffect>
                                    <p:anim calcmode="lin" valueType="num">
                                      <p:cBhvr>
                                        <p:cTn id="50" dur="100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51" dur="1000" fill="hold"/>
                                        <p:tgtEl>
                                          <p:spTgt spid="2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1">
                                            <p:txEl>
                                              <p:pRg st="2" end="2"/>
                                            </p:txEl>
                                          </p:spTgt>
                                        </p:tgtEl>
                                        <p:attrNameLst>
                                          <p:attrName>style.visibility</p:attrName>
                                        </p:attrNameLst>
                                      </p:cBhvr>
                                      <p:to>
                                        <p:strVal val="visible"/>
                                      </p:to>
                                    </p:set>
                                    <p:animEffect transition="in" filter="fade">
                                      <p:cBhvr>
                                        <p:cTn id="56" dur="1000"/>
                                        <p:tgtEl>
                                          <p:spTgt spid="21">
                                            <p:txEl>
                                              <p:pRg st="2" end="2"/>
                                            </p:txEl>
                                          </p:spTgt>
                                        </p:tgtEl>
                                      </p:cBhvr>
                                    </p:animEffect>
                                    <p:anim calcmode="lin" valueType="num">
                                      <p:cBhvr>
                                        <p:cTn id="57" dur="1000" fill="hold"/>
                                        <p:tgtEl>
                                          <p:spTgt spid="21">
                                            <p:txEl>
                                              <p:pRg st="2" end="2"/>
                                            </p:txEl>
                                          </p:spTgt>
                                        </p:tgtEl>
                                        <p:attrNameLst>
                                          <p:attrName>ppt_x</p:attrName>
                                        </p:attrNameLst>
                                      </p:cBhvr>
                                      <p:tavLst>
                                        <p:tav tm="0">
                                          <p:val>
                                            <p:strVal val="#ppt_x"/>
                                          </p:val>
                                        </p:tav>
                                        <p:tav tm="100000">
                                          <p:val>
                                            <p:strVal val="#ppt_x"/>
                                          </p:val>
                                        </p:tav>
                                      </p:tavLst>
                                    </p:anim>
                                    <p:anim calcmode="lin" valueType="num">
                                      <p:cBhvr>
                                        <p:cTn id="58" dur="1000" fill="hold"/>
                                        <p:tgtEl>
                                          <p:spTgt spid="2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طيلة الحصة</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1063864" y="2452156"/>
            <a:ext cx="8663354" cy="1348369"/>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تغطية الدرس دون التحقق من الفهم والانتقال من خطوة إلى أخرى دون الوصول إلى مستوى عال من الإتقان.</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1063864" y="4045988"/>
            <a:ext cx="8663354" cy="1348369"/>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تكييف إيقاع الدرس مع مستوى الفصل </a:t>
            </a:r>
          </a:p>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(تحقق من الفهم وإذا لزم الأمر إعادة تدريس المستلزمات الأساسية ، أو تمديد الممارسة الموجهة ، أو إعادة النمذجة).</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2799058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طيلة الحصة</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1063864" y="2452156"/>
            <a:ext cx="8663354" cy="1348369"/>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الوضع الثابت للأستاذ(ة) </a:t>
            </a:r>
          </a:p>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(الوقوف في نفس المكان ، الجلوس أثناء الحصة). </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1063864" y="4045988"/>
            <a:ext cx="8663354" cy="1348369"/>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تغطية فضاء الفصل الدراسي، ضمان التواجد بالقرب من جميع المتعلمين عبر المرور بين الصفوف. </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994258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طيلة الحصة</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1063864" y="2452156"/>
            <a:ext cx="8663354" cy="1348369"/>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 تمرير  شرائح</a:t>
            </a:r>
            <a:r>
              <a:rPr lang="fr-FR" sz="2800" b="1" dirty="0">
                <a:solidFill>
                  <a:srgbClr val="2B3568"/>
                </a:solidFill>
                <a:latin typeface="Calibri" panose="020F0502020204030204" pitchFamily="34" charset="0"/>
                <a:ea typeface="Calibri" panose="020F0502020204030204" pitchFamily="34" charset="0"/>
                <a:cs typeface="Calibri" panose="020F0502020204030204" pitchFamily="34" charset="0"/>
              </a:rPr>
              <a:t>PPT </a:t>
            </a:r>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 يدويا مباشرة من الحاسوب. </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1063864" y="4045988"/>
            <a:ext cx="8663354" cy="1348369"/>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تمرير الشرائح عن بعد باستخدام المؤشر</a:t>
            </a:r>
          </a:p>
          <a:p>
            <a:pPr algn="ctr" rtl="1"/>
            <a:r>
              <a:rPr lang="ar-MA" sz="2800" b="1" dirty="0">
                <a:solidFill>
                  <a:srgbClr val="2B3568"/>
                </a:solidFill>
                <a:latin typeface="Calibri" panose="020F0502020204030204" pitchFamily="34" charset="0"/>
                <a:ea typeface="Calibri" panose="020F0502020204030204" pitchFamily="34" charset="0"/>
                <a:cs typeface="Calibri" panose="020F0502020204030204" pitchFamily="34" charset="0"/>
              </a:rPr>
              <a:t> أو جهاز التحكم عن بعد.</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6519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أثناء  افتتاح الدرس: </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656492" y="2062206"/>
            <a:ext cx="9070726" cy="1738319"/>
          </a:xfrm>
          <a:prstGeom prst="roundRect">
            <a:avLst>
              <a:gd name="adj" fmla="val 29094"/>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بدء الدرس دون التأكد من جذب انتباه الجميع ؛</a:t>
            </a:r>
          </a:p>
          <a:p>
            <a:pPr marL="457200" indent="-457200" algn="r" rtl="1">
              <a:buFont typeface="Arial" panose="020B0604020202020204" pitchFamily="34" charset="0"/>
              <a:buChar char="•"/>
            </a:pP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صياغة الهدف بلغة غير مفهومة من طرف المتعلمين؛</a:t>
            </a:r>
          </a:p>
          <a:p>
            <a:pPr marL="457200" indent="-457200" algn="r" rtl="1">
              <a:buFont typeface="Arial" panose="020B0604020202020204" pitchFamily="34" charset="0"/>
              <a:buChar char="•"/>
            </a:pP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استغراق وقت طويل في تصحيح ومراقبة الإنجازات المنزلية.</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656492" y="3938340"/>
            <a:ext cx="9070726" cy="1816848"/>
          </a:xfrm>
          <a:prstGeom prst="roundRect">
            <a:avLst>
              <a:gd name="adj" fmla="val 24836"/>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روتين واضح لجذب انتباه المتعلمين قبل بدء الدرس؛</a:t>
            </a:r>
          </a:p>
          <a:p>
            <a:pPr marL="457200" indent="-457200" algn="r" rtl="1">
              <a:buFont typeface="Arial" panose="020B0604020202020204" pitchFamily="34" charset="0"/>
              <a:buChar char="•"/>
            </a:pP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الإعلان عن الهدف بطريقة واضحة ومفهومة:</a:t>
            </a:r>
          </a:p>
          <a:p>
            <a:pPr algn="r" rtl="1"/>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                              "في نهاية الدرس ستكون قادرا على ...".</a:t>
            </a:r>
          </a:p>
          <a:p>
            <a:pPr marL="457200" indent="-457200" algn="r" rtl="1">
              <a:buFont typeface="Arial" panose="020B0604020202020204" pitchFamily="34" charset="0"/>
              <a:buChar char="•"/>
            </a:pPr>
            <a:r>
              <a:rPr lang="ar-MA" sz="2400" dirty="0">
                <a:solidFill>
                  <a:srgbClr val="2B3568"/>
                </a:solidFill>
                <a:latin typeface="Calibri" panose="020F0502020204030204" pitchFamily="34" charset="0"/>
                <a:ea typeface="Calibri" panose="020F0502020204030204" pitchFamily="34" charset="0"/>
                <a:cs typeface="Calibri" panose="020F0502020204030204" pitchFamily="34" charset="0"/>
              </a:rPr>
              <a:t>العمل على عرض التصحيح وتدريب المتعلمين على القيام بالعملية بدقة وفي وقت وجيز.</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388817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أثناء  النمذجة: </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656492" y="2062206"/>
            <a:ext cx="9070726" cy="1738319"/>
          </a:xfrm>
          <a:prstGeom prst="roundRect">
            <a:avLst>
              <a:gd name="adj" fmla="val 29094"/>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 النمذجة الطويلة والتي قد تتسبب في تشتت الانتباه والملل؛</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656492" y="3938340"/>
            <a:ext cx="9070726" cy="1816848"/>
          </a:xfrm>
          <a:prstGeom prst="roundRect">
            <a:avLst>
              <a:gd name="adj" fmla="val 24836"/>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نمذجة  فعالة وموجزة مركزة حول الخطوات الأساسية للمهمة؛ </a:t>
            </a:r>
          </a:p>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الحرص على جذب انتباه المتعلمين عبر استراتيجية الترديد الجماعي (دون المبالغة في ذلك).</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33476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أثناء  الممارسة الموجهة: </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656492" y="2062206"/>
            <a:ext cx="9070726" cy="1738319"/>
          </a:xfrm>
          <a:prstGeom prst="roundRect">
            <a:avLst>
              <a:gd name="adj" fmla="val 29094"/>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ترك الأخطاء دون تصحيح؛</a:t>
            </a:r>
          </a:p>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عدم رصد الأخطاء والتعثرات المحتملة. </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656492" y="3938340"/>
            <a:ext cx="9070726" cy="1816848"/>
          </a:xfrm>
          <a:prstGeom prst="roundRect">
            <a:avLst>
              <a:gd name="adj" fmla="val 24836"/>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تبني نظام نسقي لمعالجة الأخطاء وتقديم التغذية الراجعة المناسبة حسب الخطوات التالية: الرصد – التصحيح مع التعليل والتفسير – إعادة الإنجاز أو الترديد. </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2123006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أثناء  الممارسة الموجهة: </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656492" y="2062206"/>
            <a:ext cx="9070726" cy="1738319"/>
          </a:xfrm>
          <a:prstGeom prst="roundRect">
            <a:avLst>
              <a:gd name="adj" fmla="val 29094"/>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عقاب أو توبيخ مرتكب الخطأ (التعلمي) أو عدم تشجيع المتعلمين على إنجازاتهم الصحيحة. </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656492" y="3938340"/>
            <a:ext cx="9070726" cy="1816848"/>
          </a:xfrm>
          <a:prstGeom prst="roundRect">
            <a:avLst>
              <a:gd name="adj" fmla="val 24836"/>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إرساء بيئة آمنة. التعاطي مع الأخطاء عبر عبارات التشجيع والدفع بالمتعلم للمحاولة مرة أخرى مع تقديم الدعم والتوجيه المناسبين؛ </a:t>
            </a:r>
          </a:p>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اعتماد نظام للتحفيز وتعزيز الإنجازات الجيدة.</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3906926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أثناء  الممارسة المستقلة: </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656492" y="2062206"/>
            <a:ext cx="9070726" cy="1738319"/>
          </a:xfrm>
          <a:prstGeom prst="roundRect">
            <a:avLst>
              <a:gd name="adj" fmla="val 29094"/>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المرور إلى الممارسة المستقلة قبل التحقق من تملك الأغلبية للمهارة المنشودة. </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656492" y="3938340"/>
            <a:ext cx="9070726" cy="1816848"/>
          </a:xfrm>
          <a:prstGeom prst="roundRect">
            <a:avLst>
              <a:gd name="adj" fmla="val 24836"/>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التحقق من أن نسبة التحكم تفوق 70 إلى 80% قبل المرور إلى الممارسة المستقلة، مع مواصلة مساعدة الفئة المتعثرة أثناء هذه المرحلة. </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1972960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أثناء  الممارسة المستقلة: </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656492" y="2062206"/>
            <a:ext cx="9070726" cy="1738319"/>
          </a:xfrm>
          <a:prstGeom prst="roundRect">
            <a:avLst>
              <a:gd name="adj" fmla="val 29094"/>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أثناء الممارسة المستقلة، يواصل الأستاذ إعطاء التوجيهات والمساعدة لجميع المتعلمين. </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656492" y="3938340"/>
            <a:ext cx="9070726" cy="1816848"/>
          </a:xfrm>
          <a:prstGeom prst="roundRect">
            <a:avLst>
              <a:gd name="adj" fmla="val 24836"/>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الحرص على التفويض التام للمسؤولية أثناء الممارسة المستقلة بالنسبة للمتعلمين الذين أبانوا عن تحكم في المهارة المنشودة، مع التجول في الفصل الدراسي وتقديم المساعدة فقط لمن هم لا زالوا بحاجة إلى دعم ومساندة قبل بلوغ التحكم المنشود. </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67435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29010" y="611634"/>
            <a:ext cx="6968146" cy="1190468"/>
            <a:chOff x="964283" y="2762454"/>
            <a:chExt cx="5132576"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964283" y="3154383"/>
              <a:ext cx="5132576" cy="691300"/>
            </a:xfrm>
            <a:prstGeom prst="rect">
              <a:avLst/>
            </a:prstGeom>
            <a:noFill/>
          </p:spPr>
          <p:txBody>
            <a:bodyPr wrap="square" rtlCol="0">
              <a:spAutoFit/>
            </a:bodyPr>
            <a:lstStyle/>
            <a:p>
              <a:pPr algn="ctr"/>
              <a:r>
                <a:rPr lang="ar-MA" sz="3200" dirty="0">
                  <a:solidFill>
                    <a:schemeClr val="bg1"/>
                  </a:solidFill>
                  <a:effectLst>
                    <a:outerShdw blurRad="38100" dist="38100" dir="2700000" algn="tl">
                      <a:srgbClr val="000000">
                        <a:alpha val="43137"/>
                      </a:srgbClr>
                    </a:outerShdw>
                  </a:effectLst>
                  <a:cs typeface="Boahmed Alhour" pitchFamily="2" charset="-78"/>
                </a:rPr>
                <a:t>عند اختتام الحصة: </a:t>
              </a:r>
            </a:p>
          </p:txBody>
        </p:sp>
      </p:grpSp>
      <p:sp>
        <p:nvSpPr>
          <p:cNvPr id="15" name="Rectangle : coins arrondis 14">
            <a:extLst>
              <a:ext uri="{FF2B5EF4-FFF2-40B4-BE49-F238E27FC236}">
                <a16:creationId xmlns:a16="http://schemas.microsoft.com/office/drawing/2014/main" id="{26057067-DF38-0524-B868-C3EC154CDC1C}"/>
              </a:ext>
            </a:extLst>
          </p:cNvPr>
          <p:cNvSpPr/>
          <p:nvPr/>
        </p:nvSpPr>
        <p:spPr>
          <a:xfrm>
            <a:off x="656492" y="2062206"/>
            <a:ext cx="9070726" cy="1738319"/>
          </a:xfrm>
          <a:prstGeom prst="roundRect">
            <a:avLst>
              <a:gd name="adj" fmla="val 29094"/>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نظرا لضيق الوقت، يمر الأستاذ إلى المادة الموالية دون اختتام الحصة. </a:t>
            </a:r>
          </a:p>
          <a:p>
            <a:pPr algn="ctr" rtl="1"/>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(التذكير بنتائج التعلم  –  الواجبات المنزلية ...)</a:t>
            </a:r>
          </a:p>
        </p:txBody>
      </p:sp>
      <p:sp>
        <p:nvSpPr>
          <p:cNvPr id="2" name="Rectangle : coins arrondis 1">
            <a:extLst>
              <a:ext uri="{FF2B5EF4-FFF2-40B4-BE49-F238E27FC236}">
                <a16:creationId xmlns:a16="http://schemas.microsoft.com/office/drawing/2014/main" id="{8C7F5569-731B-79E8-10CD-AB8E3F7DE039}"/>
              </a:ext>
            </a:extLst>
          </p:cNvPr>
          <p:cNvSpPr/>
          <p:nvPr/>
        </p:nvSpPr>
        <p:spPr>
          <a:xfrm>
            <a:off x="656492" y="3938340"/>
            <a:ext cx="9070726" cy="1816848"/>
          </a:xfrm>
          <a:prstGeom prst="roundRect">
            <a:avLst>
              <a:gd name="adj" fmla="val 24836"/>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457200" indent="-457200" algn="r" rtl="1">
              <a:buFont typeface="Arial" panose="020B0604020202020204" pitchFamily="34" charset="0"/>
              <a:buChar char="•"/>
            </a:pPr>
            <a:r>
              <a:rPr lang="ar-MA" sz="2200" dirty="0">
                <a:solidFill>
                  <a:srgbClr val="2B3568"/>
                </a:solidFill>
                <a:latin typeface="Calibri" panose="020F0502020204030204" pitchFamily="34" charset="0"/>
                <a:ea typeface="Calibri" panose="020F0502020204030204" pitchFamily="34" charset="0"/>
                <a:cs typeface="Calibri" panose="020F0502020204030204" pitchFamily="34" charset="0"/>
              </a:rPr>
              <a:t>الحرص على تخصيص حيز موجز ومركز لاختتام الدرس. </a:t>
            </a:r>
          </a:p>
        </p:txBody>
      </p:sp>
      <p:sp>
        <p:nvSpPr>
          <p:cNvPr id="3" name="Rectangle : coins arrondis 2">
            <a:extLst>
              <a:ext uri="{FF2B5EF4-FFF2-40B4-BE49-F238E27FC236}">
                <a16:creationId xmlns:a16="http://schemas.microsoft.com/office/drawing/2014/main" id="{45FDA8AD-FCA0-1070-F320-C536B1AD074F}"/>
              </a:ext>
            </a:extLst>
          </p:cNvPr>
          <p:cNvSpPr/>
          <p:nvPr/>
        </p:nvSpPr>
        <p:spPr>
          <a:xfrm>
            <a:off x="10084136" y="2620434"/>
            <a:ext cx="1044000" cy="1044000"/>
          </a:xfrm>
          <a:prstGeom prst="roundRect">
            <a:avLst>
              <a:gd name="adj" fmla="val 50000"/>
            </a:avLst>
          </a:prstGeom>
          <a:solidFill>
            <a:srgbClr val="FF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 coins arrondis 3">
            <a:extLst>
              <a:ext uri="{FF2B5EF4-FFF2-40B4-BE49-F238E27FC236}">
                <a16:creationId xmlns:a16="http://schemas.microsoft.com/office/drawing/2014/main" id="{7F5D9F56-44FD-E3E6-1218-C4A13A172601}"/>
              </a:ext>
            </a:extLst>
          </p:cNvPr>
          <p:cNvSpPr/>
          <p:nvPr/>
        </p:nvSpPr>
        <p:spPr>
          <a:xfrm>
            <a:off x="10084136" y="4240798"/>
            <a:ext cx="1044000" cy="1044000"/>
          </a:xfrm>
          <a:prstGeom prst="roundRect">
            <a:avLst>
              <a:gd name="adj" fmla="val 50000"/>
            </a:avLst>
          </a:prstGeom>
          <a:solidFill>
            <a:srgbClr val="EBF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MA" sz="3200" b="1" dirty="0">
              <a:solidFill>
                <a:srgbClr val="2B3568"/>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Graphique 9">
            <a:extLst>
              <a:ext uri="{FF2B5EF4-FFF2-40B4-BE49-F238E27FC236}">
                <a16:creationId xmlns:a16="http://schemas.microsoft.com/office/drawing/2014/main" id="{98B2A660-73CD-2EAB-4F12-0A69D96FEC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89300" y="2811959"/>
            <a:ext cx="615665" cy="628764"/>
          </a:xfrm>
          <a:prstGeom prst="rect">
            <a:avLst/>
          </a:prstGeom>
        </p:spPr>
      </p:pic>
      <p:pic>
        <p:nvPicPr>
          <p:cNvPr id="13" name="Graphique 12">
            <a:extLst>
              <a:ext uri="{FF2B5EF4-FFF2-40B4-BE49-F238E27FC236}">
                <a16:creationId xmlns:a16="http://schemas.microsoft.com/office/drawing/2014/main" id="{93B6339C-55A8-E76A-F791-2CD7BC61F0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89300" y="4462031"/>
            <a:ext cx="800119" cy="620092"/>
          </a:xfrm>
          <a:prstGeom prst="rect">
            <a:avLst/>
          </a:prstGeom>
        </p:spPr>
      </p:pic>
    </p:spTree>
    <p:extLst>
      <p:ext uri="{BB962C8B-B14F-4D97-AF65-F5344CB8AC3E}">
        <p14:creationId xmlns:p14="http://schemas.microsoft.com/office/powerpoint/2010/main" val="1613326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e 70">
            <a:extLst>
              <a:ext uri="{FF2B5EF4-FFF2-40B4-BE49-F238E27FC236}">
                <a16:creationId xmlns:a16="http://schemas.microsoft.com/office/drawing/2014/main" id="{37CADB83-24B9-0A8E-6611-C2DC602F4E88}"/>
              </a:ext>
            </a:extLst>
          </p:cNvPr>
          <p:cNvGrpSpPr/>
          <p:nvPr/>
        </p:nvGrpSpPr>
        <p:grpSpPr>
          <a:xfrm flipV="1">
            <a:off x="11551342" y="5642547"/>
            <a:ext cx="218440" cy="1152949"/>
            <a:chOff x="11551342" y="154360"/>
            <a:chExt cx="218440" cy="1152949"/>
          </a:xfrm>
          <a:solidFill>
            <a:srgbClr val="2B3568"/>
          </a:solidFill>
        </p:grpSpPr>
        <p:cxnSp>
          <p:nvCxnSpPr>
            <p:cNvPr id="72" name="Connecteur droit 71">
              <a:extLst>
                <a:ext uri="{FF2B5EF4-FFF2-40B4-BE49-F238E27FC236}">
                  <a16:creationId xmlns:a16="http://schemas.microsoft.com/office/drawing/2014/main" id="{3A0CF2E1-290D-1E14-D521-643B550198D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73" name="Ellipse 72">
              <a:extLst>
                <a:ext uri="{FF2B5EF4-FFF2-40B4-BE49-F238E27FC236}">
                  <a16:creationId xmlns:a16="http://schemas.microsoft.com/office/drawing/2014/main" id="{4067BF26-77A2-FBB2-8299-7D01077FDD42}"/>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a:extLst>
              <a:ext uri="{FF2B5EF4-FFF2-40B4-BE49-F238E27FC236}">
                <a16:creationId xmlns:a16="http://schemas.microsoft.com/office/drawing/2014/main" id="{04E93753-3B4B-5A4B-5E2E-EF2518B096CC}"/>
              </a:ext>
            </a:extLst>
          </p:cNvPr>
          <p:cNvGrpSpPr/>
          <p:nvPr/>
        </p:nvGrpSpPr>
        <p:grpSpPr>
          <a:xfrm>
            <a:off x="11551342" y="154360"/>
            <a:ext cx="218440" cy="1152949"/>
            <a:chOff x="11551342" y="154360"/>
            <a:chExt cx="218440" cy="1152949"/>
          </a:xfrm>
          <a:solidFill>
            <a:srgbClr val="2B3568"/>
          </a:solidFill>
        </p:grpSpPr>
        <p:cxnSp>
          <p:nvCxnSpPr>
            <p:cNvPr id="68" name="Connecteur droit 67">
              <a:extLst>
                <a:ext uri="{FF2B5EF4-FFF2-40B4-BE49-F238E27FC236}">
                  <a16:creationId xmlns:a16="http://schemas.microsoft.com/office/drawing/2014/main" id="{17356C6C-772D-08A5-BF9A-FCD76D7E3745}"/>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69" name="Ellipse 68">
              <a:extLst>
                <a:ext uri="{FF2B5EF4-FFF2-40B4-BE49-F238E27FC236}">
                  <a16:creationId xmlns:a16="http://schemas.microsoft.com/office/drawing/2014/main" id="{91FF3E35-91FC-AC83-D499-652B089C5721}"/>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a:extLst>
              <a:ext uri="{FF2B5EF4-FFF2-40B4-BE49-F238E27FC236}">
                <a16:creationId xmlns:a16="http://schemas.microsoft.com/office/drawing/2014/main" id="{D05EEAB4-8ACF-AD93-36A1-45B0A7D9A6E4}"/>
              </a:ext>
            </a:extLst>
          </p:cNvPr>
          <p:cNvSpPr/>
          <p:nvPr/>
        </p:nvSpPr>
        <p:spPr>
          <a:xfrm>
            <a:off x="11172810" y="833196"/>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4400" b="1" dirty="0">
                <a:solidFill>
                  <a:srgbClr val="363F6F"/>
                </a:solidFill>
                <a:cs typeface="DTP Naskh 4" pitchFamily="2" charset="-78"/>
              </a:rPr>
              <a:t>السياق</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pic>
        <p:nvPicPr>
          <p:cNvPr id="2" name="Image 1">
            <a:extLst>
              <a:ext uri="{FF2B5EF4-FFF2-40B4-BE49-F238E27FC236}">
                <a16:creationId xmlns:a16="http://schemas.microsoft.com/office/drawing/2014/main" id="{FC345F14-22DD-CBC0-A612-84D1905D03B9}"/>
              </a:ext>
            </a:extLst>
          </p:cNvPr>
          <p:cNvPicPr>
            <a:picLocks noChangeAspect="1"/>
          </p:cNvPicPr>
          <p:nvPr/>
        </p:nvPicPr>
        <p:blipFill>
          <a:blip r:embed="rId4"/>
          <a:stretch>
            <a:fillRect/>
          </a:stretch>
        </p:blipFill>
        <p:spPr>
          <a:xfrm>
            <a:off x="2815925" y="1810318"/>
            <a:ext cx="6560150" cy="3962119"/>
          </a:xfrm>
          <a:prstGeom prst="rect">
            <a:avLst/>
          </a:prstGeom>
        </p:spPr>
      </p:pic>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2756081" y="611634"/>
            <a:ext cx="6679839"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764070"/>
            </a:xfrm>
            <a:prstGeom prst="rect">
              <a:avLst/>
            </a:prstGeom>
            <a:noFill/>
          </p:spPr>
          <p:txBody>
            <a:bodyPr wrap="square" rtlCol="0">
              <a:spAutoFit/>
            </a:bodyPr>
            <a:lstStyle/>
            <a:p>
              <a:pPr algn="ctr"/>
              <a:r>
                <a:rPr lang="ar-MA" sz="3600" dirty="0">
                  <a:solidFill>
                    <a:schemeClr val="bg1"/>
                  </a:solidFill>
                  <a:effectLst>
                    <a:outerShdw blurRad="38100" dist="38100" dir="2700000" algn="tl">
                      <a:srgbClr val="000000">
                        <a:alpha val="43137"/>
                      </a:srgbClr>
                    </a:outerShdw>
                  </a:effectLst>
                  <a:cs typeface="Boahmed Alhour" pitchFamily="2" charset="-78"/>
                </a:rPr>
                <a:t>لماذا اعتماد التدريس الفعال؟ </a:t>
              </a:r>
            </a:p>
          </p:txBody>
        </p:sp>
      </p:grpSp>
    </p:spTree>
    <p:extLst>
      <p:ext uri="{BB962C8B-B14F-4D97-AF65-F5344CB8AC3E}">
        <p14:creationId xmlns:p14="http://schemas.microsoft.com/office/powerpoint/2010/main" val="381869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1000"/>
                                        <p:tgtEl>
                                          <p:spTgt spid="71"/>
                                        </p:tgtEl>
                                      </p:cBhvr>
                                    </p:animEffect>
                                    <p:anim calcmode="lin" valueType="num">
                                      <p:cBhvr>
                                        <p:cTn id="18" dur="1000" fill="hold"/>
                                        <p:tgtEl>
                                          <p:spTgt spid="71"/>
                                        </p:tgtEl>
                                        <p:attrNameLst>
                                          <p:attrName>ppt_x</p:attrName>
                                        </p:attrNameLst>
                                      </p:cBhvr>
                                      <p:tavLst>
                                        <p:tav tm="0">
                                          <p:val>
                                            <p:strVal val="#ppt_x"/>
                                          </p:val>
                                        </p:tav>
                                        <p:tav tm="100000">
                                          <p:val>
                                            <p:strVal val="#ppt_x"/>
                                          </p:val>
                                        </p:tav>
                                      </p:tavLst>
                                    </p:anim>
                                    <p:anim calcmode="lin" valueType="num">
                                      <p:cBhvr>
                                        <p:cTn id="19" dur="1000" fill="hold"/>
                                        <p:tgtEl>
                                          <p:spTgt spid="71"/>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3943005" y="611634"/>
            <a:ext cx="4305990" cy="1190468"/>
            <a:chOff x="984913" y="2762454"/>
            <a:chExt cx="5090385"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261352" flipH="1" flipV="1">
              <a:off x="984913" y="2762454"/>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76122" y="3154383"/>
              <a:ext cx="4999176" cy="836838"/>
            </a:xfrm>
            <a:prstGeom prst="rect">
              <a:avLst/>
            </a:prstGeom>
            <a:noFill/>
          </p:spPr>
          <p:txBody>
            <a:bodyPr wrap="square" rtlCol="0">
              <a:spAutoFit/>
            </a:bodyPr>
            <a:lstStyle/>
            <a:p>
              <a:pPr algn="ctr"/>
              <a:r>
                <a:rPr lang="ar-MA" sz="4000" dirty="0">
                  <a:solidFill>
                    <a:schemeClr val="bg1"/>
                  </a:solidFill>
                  <a:effectLst>
                    <a:outerShdw blurRad="38100" dist="38100" dir="2700000" algn="tl">
                      <a:srgbClr val="000000">
                        <a:alpha val="43137"/>
                      </a:srgbClr>
                    </a:outerShdw>
                  </a:effectLst>
                  <a:cs typeface="Boahmed Alhour" pitchFamily="2" charset="-78"/>
                </a:rPr>
                <a:t>برنامج اليوم التكويني </a:t>
              </a:r>
            </a:p>
          </p:txBody>
        </p:sp>
      </p:grpSp>
      <p:sp>
        <p:nvSpPr>
          <p:cNvPr id="2" name="Rectangle : coins arrondis 1">
            <a:extLst>
              <a:ext uri="{FF2B5EF4-FFF2-40B4-BE49-F238E27FC236}">
                <a16:creationId xmlns:a16="http://schemas.microsoft.com/office/drawing/2014/main" id="{259587B0-1389-36C8-1BE5-16B4588230C5}"/>
              </a:ext>
            </a:extLst>
          </p:cNvPr>
          <p:cNvSpPr/>
          <p:nvPr/>
        </p:nvSpPr>
        <p:spPr>
          <a:xfrm>
            <a:off x="9574589" y="3010564"/>
            <a:ext cx="2160000" cy="2518591"/>
          </a:xfrm>
          <a:prstGeom prst="roundRect">
            <a:avLst>
              <a:gd name="adj" fmla="val 11606"/>
            </a:avLst>
          </a:prstGeom>
          <a:solidFill>
            <a:schemeClr val="bg1">
              <a:lumMod val="85000"/>
            </a:schemeClr>
          </a:solidFill>
          <a:ln w="45378" cap="flat">
            <a:noFill/>
            <a:prstDash val="solid"/>
            <a:miter/>
          </a:ln>
        </p:spPr>
        <p:txBody>
          <a:bodyPr rtlCol="0" anchor="ctr"/>
          <a:lstStyle/>
          <a:p>
            <a:endParaRPr lang="fr-FR" sz="3200" dirty="0">
              <a:solidFill>
                <a:schemeClr val="bg1">
                  <a:lumMod val="65000"/>
                </a:schemeClr>
              </a:solidFill>
            </a:endParaRPr>
          </a:p>
        </p:txBody>
      </p:sp>
      <p:sp>
        <p:nvSpPr>
          <p:cNvPr id="6" name="Rectangle : coins arrondis 5">
            <a:extLst>
              <a:ext uri="{FF2B5EF4-FFF2-40B4-BE49-F238E27FC236}">
                <a16:creationId xmlns:a16="http://schemas.microsoft.com/office/drawing/2014/main" id="{C708F8F7-2E65-3DA0-8817-78A0947C7DA4}"/>
              </a:ext>
            </a:extLst>
          </p:cNvPr>
          <p:cNvSpPr/>
          <p:nvPr/>
        </p:nvSpPr>
        <p:spPr>
          <a:xfrm>
            <a:off x="7279903" y="3045734"/>
            <a:ext cx="2160000" cy="2518591"/>
          </a:xfrm>
          <a:prstGeom prst="roundRect">
            <a:avLst>
              <a:gd name="adj" fmla="val 11606"/>
            </a:avLst>
          </a:prstGeom>
          <a:solidFill>
            <a:schemeClr val="bg1">
              <a:lumMod val="85000"/>
            </a:schemeClr>
          </a:solidFill>
          <a:ln w="45378" cap="flat">
            <a:noFill/>
            <a:prstDash val="solid"/>
            <a:miter/>
          </a:ln>
        </p:spPr>
        <p:txBody>
          <a:bodyPr rtlCol="0" anchor="ctr"/>
          <a:lstStyle/>
          <a:p>
            <a:endParaRPr lang="fr-FR" sz="3200" dirty="0">
              <a:solidFill>
                <a:schemeClr val="bg1">
                  <a:lumMod val="65000"/>
                </a:schemeClr>
              </a:solidFill>
            </a:endParaRPr>
          </a:p>
        </p:txBody>
      </p:sp>
      <p:sp>
        <p:nvSpPr>
          <p:cNvPr id="7" name="Rectangle : coins arrondis 6">
            <a:extLst>
              <a:ext uri="{FF2B5EF4-FFF2-40B4-BE49-F238E27FC236}">
                <a16:creationId xmlns:a16="http://schemas.microsoft.com/office/drawing/2014/main" id="{37E5A7EC-6C67-B875-2776-7C6B4908C971}"/>
              </a:ext>
            </a:extLst>
          </p:cNvPr>
          <p:cNvSpPr/>
          <p:nvPr/>
        </p:nvSpPr>
        <p:spPr>
          <a:xfrm>
            <a:off x="5016000" y="3010564"/>
            <a:ext cx="2160000" cy="2518591"/>
          </a:xfrm>
          <a:prstGeom prst="roundRect">
            <a:avLst>
              <a:gd name="adj" fmla="val 11606"/>
            </a:avLst>
          </a:prstGeom>
          <a:solidFill>
            <a:schemeClr val="bg1">
              <a:lumMod val="85000"/>
            </a:schemeClr>
          </a:solidFill>
          <a:ln w="45378" cap="flat">
            <a:noFill/>
            <a:prstDash val="solid"/>
            <a:miter/>
          </a:ln>
        </p:spPr>
        <p:txBody>
          <a:bodyPr rtlCol="0" anchor="ctr"/>
          <a:lstStyle/>
          <a:p>
            <a:endParaRPr lang="fr-FR" sz="3200" dirty="0">
              <a:solidFill>
                <a:schemeClr val="bg1">
                  <a:lumMod val="65000"/>
                </a:schemeClr>
              </a:solidFill>
            </a:endParaRPr>
          </a:p>
        </p:txBody>
      </p:sp>
      <p:sp>
        <p:nvSpPr>
          <p:cNvPr id="8" name="Rectangle : coins arrondis 7">
            <a:extLst>
              <a:ext uri="{FF2B5EF4-FFF2-40B4-BE49-F238E27FC236}">
                <a16:creationId xmlns:a16="http://schemas.microsoft.com/office/drawing/2014/main" id="{B74359BD-E26F-F2A3-DA87-4F2B462ED4B1}"/>
              </a:ext>
            </a:extLst>
          </p:cNvPr>
          <p:cNvSpPr/>
          <p:nvPr/>
        </p:nvSpPr>
        <p:spPr>
          <a:xfrm>
            <a:off x="2736706" y="3010564"/>
            <a:ext cx="2160000" cy="2518591"/>
          </a:xfrm>
          <a:prstGeom prst="roundRect">
            <a:avLst>
              <a:gd name="adj" fmla="val 11606"/>
            </a:avLst>
          </a:prstGeom>
          <a:solidFill>
            <a:schemeClr val="bg1">
              <a:lumMod val="85000"/>
            </a:schemeClr>
          </a:solidFill>
          <a:ln w="45378" cap="flat">
            <a:noFill/>
            <a:prstDash val="solid"/>
            <a:miter/>
          </a:ln>
        </p:spPr>
        <p:txBody>
          <a:bodyPr rtlCol="0" anchor="ctr"/>
          <a:lstStyle/>
          <a:p>
            <a:endParaRPr lang="fr-FR" sz="3200" dirty="0">
              <a:solidFill>
                <a:schemeClr val="bg1">
                  <a:lumMod val="65000"/>
                </a:schemeClr>
              </a:solidFill>
            </a:endParaRPr>
          </a:p>
        </p:txBody>
      </p:sp>
      <p:sp>
        <p:nvSpPr>
          <p:cNvPr id="22" name="Rectangle : coins arrondis 21">
            <a:extLst>
              <a:ext uri="{FF2B5EF4-FFF2-40B4-BE49-F238E27FC236}">
                <a16:creationId xmlns:a16="http://schemas.microsoft.com/office/drawing/2014/main" id="{886782B7-FE3C-0C6F-721C-E1390723DA7C}"/>
              </a:ext>
            </a:extLst>
          </p:cNvPr>
          <p:cNvSpPr/>
          <p:nvPr/>
        </p:nvSpPr>
        <p:spPr>
          <a:xfrm>
            <a:off x="9574589" y="2332964"/>
            <a:ext cx="2160000" cy="597332"/>
          </a:xfrm>
          <a:prstGeom prst="roundRect">
            <a:avLst>
              <a:gd name="adj" fmla="val 50000"/>
            </a:avLst>
          </a:prstGeom>
          <a:solidFill>
            <a:srgbClr val="C6D615"/>
          </a:solidFill>
          <a:ln w="45378" cap="flat">
            <a:noFill/>
            <a:prstDash val="solid"/>
            <a:miter/>
          </a:ln>
        </p:spPr>
        <p:txBody>
          <a:bodyPr rtlCol="0" anchor="ctr"/>
          <a:lstStyle/>
          <a:p>
            <a:endParaRPr lang="fr-FR" sz="3200" dirty="0"/>
          </a:p>
        </p:txBody>
      </p:sp>
      <p:sp>
        <p:nvSpPr>
          <p:cNvPr id="9" name="ZoneTexte 8">
            <a:extLst>
              <a:ext uri="{FF2B5EF4-FFF2-40B4-BE49-F238E27FC236}">
                <a16:creationId xmlns:a16="http://schemas.microsoft.com/office/drawing/2014/main" id="{E1E6FED2-49EB-BC3E-B1F7-BDED9D64BF33}"/>
              </a:ext>
            </a:extLst>
          </p:cNvPr>
          <p:cNvSpPr txBox="1"/>
          <p:nvPr/>
        </p:nvSpPr>
        <p:spPr>
          <a:xfrm>
            <a:off x="9582339" y="3449320"/>
            <a:ext cx="2160000" cy="1569660"/>
          </a:xfrm>
          <a:prstGeom prst="rect">
            <a:avLst/>
          </a:prstGeom>
          <a:solidFill>
            <a:schemeClr val="bg1">
              <a:lumMod val="85000"/>
            </a:schemeClr>
          </a:solidFill>
        </p:spPr>
        <p:txBody>
          <a:bodyPr wrap="square" rtlCol="0">
            <a:spAutoFit/>
          </a:bodyPr>
          <a:lstStyle/>
          <a:p>
            <a:pPr algn="ct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لماذا التدريس الفعال: رهانات التحكم في </a:t>
            </a:r>
            <a:r>
              <a:rPr lang="ar-MA" sz="2400" dirty="0" err="1">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التعلمات</a:t>
            </a: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 الأساس </a:t>
            </a:r>
          </a:p>
        </p:txBody>
      </p:sp>
      <p:sp>
        <p:nvSpPr>
          <p:cNvPr id="10" name="ZoneTexte 9">
            <a:extLst>
              <a:ext uri="{FF2B5EF4-FFF2-40B4-BE49-F238E27FC236}">
                <a16:creationId xmlns:a16="http://schemas.microsoft.com/office/drawing/2014/main" id="{A79B4640-5399-EB58-EBA7-B4EFBA92301E}"/>
              </a:ext>
            </a:extLst>
          </p:cNvPr>
          <p:cNvSpPr txBox="1"/>
          <p:nvPr/>
        </p:nvSpPr>
        <p:spPr>
          <a:xfrm rot="21583355" flipH="1">
            <a:off x="9548454" y="2383407"/>
            <a:ext cx="2192780" cy="461665"/>
          </a:xfrm>
          <a:prstGeom prst="rect">
            <a:avLst/>
          </a:prstGeom>
          <a:no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الأولى</a:t>
            </a:r>
            <a:endParaRPr lang="fr-FR" sz="2400" dirty="0">
              <a:solidFill>
                <a:schemeClr val="bg1"/>
              </a:solidFill>
              <a:effectLst>
                <a:outerShdw blurRad="38100" dist="38100" dir="2700000" algn="tl">
                  <a:srgbClr val="000000">
                    <a:alpha val="43137"/>
                  </a:srgbClr>
                </a:outerShdw>
              </a:effectLst>
              <a:cs typeface="Boahmed Alhour" pitchFamily="2" charset="-78"/>
            </a:endParaRPr>
          </a:p>
        </p:txBody>
      </p:sp>
      <p:sp>
        <p:nvSpPr>
          <p:cNvPr id="24" name="Rectangle : coins arrondis 23">
            <a:extLst>
              <a:ext uri="{FF2B5EF4-FFF2-40B4-BE49-F238E27FC236}">
                <a16:creationId xmlns:a16="http://schemas.microsoft.com/office/drawing/2014/main" id="{84034EF7-FB7C-24D9-7F33-8263BBD4A971}"/>
              </a:ext>
            </a:extLst>
          </p:cNvPr>
          <p:cNvSpPr/>
          <p:nvPr/>
        </p:nvSpPr>
        <p:spPr>
          <a:xfrm>
            <a:off x="518357" y="2332964"/>
            <a:ext cx="8982802" cy="597332"/>
          </a:xfrm>
          <a:prstGeom prst="roundRect">
            <a:avLst>
              <a:gd name="adj" fmla="val 50000"/>
            </a:avLst>
          </a:prstGeom>
          <a:solidFill>
            <a:srgbClr val="C6D615"/>
          </a:solidFill>
          <a:ln w="45378" cap="flat">
            <a:noFill/>
            <a:prstDash val="solid"/>
            <a:miter/>
          </a:ln>
        </p:spPr>
        <p:txBody>
          <a:bodyPr rtlCol="0" anchor="ctr"/>
          <a:lstStyle/>
          <a:p>
            <a:endParaRPr lang="fr-FR" sz="3200" dirty="0"/>
          </a:p>
        </p:txBody>
      </p:sp>
      <p:sp>
        <p:nvSpPr>
          <p:cNvPr id="12" name="ZoneTexte 11">
            <a:extLst>
              <a:ext uri="{FF2B5EF4-FFF2-40B4-BE49-F238E27FC236}">
                <a16:creationId xmlns:a16="http://schemas.microsoft.com/office/drawing/2014/main" id="{84AB4DDB-16DA-9ACF-063B-D5C104B2D3FB}"/>
              </a:ext>
            </a:extLst>
          </p:cNvPr>
          <p:cNvSpPr txBox="1"/>
          <p:nvPr/>
        </p:nvSpPr>
        <p:spPr>
          <a:xfrm rot="16645">
            <a:off x="518860" y="2378696"/>
            <a:ext cx="8981234" cy="461665"/>
          </a:xfrm>
          <a:prstGeom prst="rect">
            <a:avLst/>
          </a:prstGeom>
          <a:noFill/>
        </p:spPr>
        <p:txBody>
          <a:bodyPr wrap="square" rtlCol="0">
            <a:spAutoFit/>
          </a:bodyPr>
          <a:lstStyle/>
          <a:p>
            <a:pPr algn="ctr"/>
            <a:r>
              <a:rPr lang="ar-MA" sz="2400" dirty="0">
                <a:solidFill>
                  <a:schemeClr val="bg1"/>
                </a:solidFill>
                <a:effectLst>
                  <a:outerShdw blurRad="38100" dist="38100" dir="2700000" algn="tl">
                    <a:srgbClr val="000000">
                      <a:alpha val="43137"/>
                    </a:srgbClr>
                  </a:outerShdw>
                </a:effectLst>
                <a:cs typeface="Boahmed Alhour" pitchFamily="2" charset="-78"/>
              </a:rPr>
              <a:t>الورشة الثانية: </a:t>
            </a:r>
            <a:r>
              <a:rPr lang="ar-MA" sz="2400" dirty="0">
                <a:latin typeface="Calibri" panose="020F0502020204030204" pitchFamily="34" charset="0"/>
                <a:ea typeface="Calibri" panose="020F0502020204030204" pitchFamily="34" charset="0"/>
                <a:cs typeface="Calibri" panose="020F0502020204030204" pitchFamily="34" charset="0"/>
              </a:rPr>
              <a:t>النموذج البيداغوجي وفق التدريس الفعال </a:t>
            </a:r>
          </a:p>
        </p:txBody>
      </p:sp>
      <p:sp>
        <p:nvSpPr>
          <p:cNvPr id="13" name="ZoneTexte 12">
            <a:extLst>
              <a:ext uri="{FF2B5EF4-FFF2-40B4-BE49-F238E27FC236}">
                <a16:creationId xmlns:a16="http://schemas.microsoft.com/office/drawing/2014/main" id="{C80A1537-DD54-A51E-DB7D-81370C5DEE64}"/>
              </a:ext>
            </a:extLst>
          </p:cNvPr>
          <p:cNvSpPr txBox="1"/>
          <p:nvPr/>
        </p:nvSpPr>
        <p:spPr>
          <a:xfrm flipH="1">
            <a:off x="7279903" y="3566764"/>
            <a:ext cx="2160000" cy="1569660"/>
          </a:xfrm>
          <a:prstGeom prst="rect">
            <a:avLst/>
          </a:prstGeom>
          <a:solidFill>
            <a:schemeClr val="bg1">
              <a:lumMod val="85000"/>
            </a:schemeClr>
          </a:solidFill>
        </p:spPr>
        <p:txBody>
          <a:bodyPr wrap="square" rtlCol="0">
            <a:spAutoFit/>
          </a:bodyPr>
          <a:lstStyle/>
          <a:p>
            <a:pPr algn="ct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 إلى أين نتجه؟ الكفايات النهائية للمستويات الدراسية </a:t>
            </a:r>
          </a:p>
        </p:txBody>
      </p:sp>
      <p:sp>
        <p:nvSpPr>
          <p:cNvPr id="15" name="ZoneTexte 14">
            <a:extLst>
              <a:ext uri="{FF2B5EF4-FFF2-40B4-BE49-F238E27FC236}">
                <a16:creationId xmlns:a16="http://schemas.microsoft.com/office/drawing/2014/main" id="{76477875-CD2D-C5B2-5C7D-28DB196E4A43}"/>
              </a:ext>
            </a:extLst>
          </p:cNvPr>
          <p:cNvSpPr txBox="1"/>
          <p:nvPr/>
        </p:nvSpPr>
        <p:spPr>
          <a:xfrm flipH="1">
            <a:off x="5016000" y="3382098"/>
            <a:ext cx="2160000" cy="1938992"/>
          </a:xfrm>
          <a:prstGeom prst="rect">
            <a:avLst/>
          </a:prstGeom>
          <a:solidFill>
            <a:schemeClr val="bg1">
              <a:lumMod val="85000"/>
            </a:schemeClr>
          </a:solidFill>
        </p:spPr>
        <p:txBody>
          <a:bodyPr wrap="square" rtlCol="0">
            <a:spAutoFit/>
          </a:bodyPr>
          <a:lstStyle/>
          <a:p>
            <a:pPr algn="ct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 أي برمجة لمواد التعلم؟ برمجة للتعلمات تمكن من التركيز الدائم على الفهم</a:t>
            </a:r>
          </a:p>
        </p:txBody>
      </p:sp>
      <p:sp>
        <p:nvSpPr>
          <p:cNvPr id="17" name="ZoneTexte 16">
            <a:extLst>
              <a:ext uri="{FF2B5EF4-FFF2-40B4-BE49-F238E27FC236}">
                <a16:creationId xmlns:a16="http://schemas.microsoft.com/office/drawing/2014/main" id="{E1C266A3-5526-315C-BA5A-F95C905ACB0F}"/>
              </a:ext>
            </a:extLst>
          </p:cNvPr>
          <p:cNvSpPr txBox="1"/>
          <p:nvPr/>
        </p:nvSpPr>
        <p:spPr>
          <a:xfrm flipH="1">
            <a:off x="2776202" y="3566764"/>
            <a:ext cx="2160000" cy="1569660"/>
          </a:xfrm>
          <a:prstGeom prst="rect">
            <a:avLst/>
          </a:prstGeom>
          <a:solidFill>
            <a:schemeClr val="bg1">
              <a:lumMod val="85000"/>
            </a:schemeClr>
          </a:solidFill>
        </p:spPr>
        <p:txBody>
          <a:bodyPr wrap="square" rtlCol="0">
            <a:spAutoFit/>
          </a:bodyPr>
          <a:lstStyle/>
          <a:p>
            <a:pPr algn="ctr"/>
            <a:r>
              <a:rPr lang="ar-MA" sz="2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كيف ندرس وفق التعليم الفعال؟ دروس التعليم الفعال </a:t>
            </a:r>
          </a:p>
        </p:txBody>
      </p:sp>
      <p:sp>
        <p:nvSpPr>
          <p:cNvPr id="3" name="Rectangle : coins arrondis 2">
            <a:extLst>
              <a:ext uri="{FF2B5EF4-FFF2-40B4-BE49-F238E27FC236}">
                <a16:creationId xmlns:a16="http://schemas.microsoft.com/office/drawing/2014/main" id="{04ACC7F1-9029-7122-1F8F-FFBA4D999E8A}"/>
              </a:ext>
            </a:extLst>
          </p:cNvPr>
          <p:cNvSpPr/>
          <p:nvPr/>
        </p:nvSpPr>
        <p:spPr>
          <a:xfrm>
            <a:off x="433307" y="2999491"/>
            <a:ext cx="2160000" cy="2518591"/>
          </a:xfrm>
          <a:prstGeom prst="roundRect">
            <a:avLst>
              <a:gd name="adj" fmla="val 11606"/>
            </a:avLst>
          </a:prstGeom>
          <a:solidFill>
            <a:srgbClr val="FCBF18"/>
          </a:solidFill>
          <a:ln w="45378" cap="flat">
            <a:noFill/>
            <a:prstDash val="solid"/>
            <a:miter/>
          </a:ln>
        </p:spPr>
        <p:txBody>
          <a:bodyPr rtlCol="0" anchor="ctr"/>
          <a:lstStyle/>
          <a:p>
            <a:endParaRPr lang="fr-FR" sz="3200" dirty="0"/>
          </a:p>
        </p:txBody>
      </p:sp>
      <p:sp>
        <p:nvSpPr>
          <p:cNvPr id="5" name="ZoneTexte 4">
            <a:extLst>
              <a:ext uri="{FF2B5EF4-FFF2-40B4-BE49-F238E27FC236}">
                <a16:creationId xmlns:a16="http://schemas.microsoft.com/office/drawing/2014/main" id="{DB652F01-EC83-C59C-F4B1-BAB7E9320601}"/>
              </a:ext>
            </a:extLst>
          </p:cNvPr>
          <p:cNvSpPr txBox="1"/>
          <p:nvPr/>
        </p:nvSpPr>
        <p:spPr>
          <a:xfrm flipH="1">
            <a:off x="472803" y="3555691"/>
            <a:ext cx="2160000" cy="1200329"/>
          </a:xfrm>
          <a:prstGeom prst="rect">
            <a:avLst/>
          </a:prstGeom>
          <a:noFill/>
        </p:spPr>
        <p:txBody>
          <a:bodyPr wrap="square" rtlCol="0">
            <a:spAutoFit/>
          </a:bodyPr>
          <a:lstStyle/>
          <a:p>
            <a:pPr algn="ctr"/>
            <a:r>
              <a:rPr lang="ar-MA" sz="2400" dirty="0">
                <a:latin typeface="Calibri" panose="020F0502020204030204" pitchFamily="34" charset="0"/>
                <a:ea typeface="Calibri" panose="020F0502020204030204" pitchFamily="34" charset="0"/>
                <a:cs typeface="Calibri" panose="020F0502020204030204" pitchFamily="34" charset="0"/>
              </a:rPr>
              <a:t>مناقشة مقاطع تعليمية لدروس التعليم الفعال </a:t>
            </a:r>
          </a:p>
        </p:txBody>
      </p:sp>
    </p:spTree>
    <p:extLst>
      <p:ext uri="{BB962C8B-B14F-4D97-AF65-F5344CB8AC3E}">
        <p14:creationId xmlns:p14="http://schemas.microsoft.com/office/powerpoint/2010/main" val="368136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anim calcmode="lin" valueType="num">
                                      <p:cBhvr>
                                        <p:cTn id="59" dur="1000" fill="hold"/>
                                        <p:tgtEl>
                                          <p:spTgt spid="6"/>
                                        </p:tgtEl>
                                        <p:attrNameLst>
                                          <p:attrName>ppt_x</p:attrName>
                                        </p:attrNameLst>
                                      </p:cBhvr>
                                      <p:tavLst>
                                        <p:tav tm="0">
                                          <p:val>
                                            <p:strVal val="#ppt_x"/>
                                          </p:val>
                                        </p:tav>
                                        <p:tav tm="100000">
                                          <p:val>
                                            <p:strVal val="#ppt_x"/>
                                          </p:val>
                                        </p:tav>
                                      </p:tavLst>
                                    </p:anim>
                                    <p:anim calcmode="lin" valueType="num">
                                      <p:cBhvr>
                                        <p:cTn id="6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1000"/>
                                        <p:tgtEl>
                                          <p:spTgt spid="7"/>
                                        </p:tgtEl>
                                      </p:cBhvr>
                                    </p:animEffect>
                                    <p:anim calcmode="lin" valueType="num">
                                      <p:cBhvr>
                                        <p:cTn id="71" dur="1000" fill="hold"/>
                                        <p:tgtEl>
                                          <p:spTgt spid="7"/>
                                        </p:tgtEl>
                                        <p:attrNameLst>
                                          <p:attrName>ppt_x</p:attrName>
                                        </p:attrNameLst>
                                      </p:cBhvr>
                                      <p:tavLst>
                                        <p:tav tm="0">
                                          <p:val>
                                            <p:strVal val="#ppt_x"/>
                                          </p:val>
                                        </p:tav>
                                        <p:tav tm="100000">
                                          <p:val>
                                            <p:strVal val="#ppt_x"/>
                                          </p:val>
                                        </p:tav>
                                      </p:tavLst>
                                    </p:anim>
                                    <p:anim calcmode="lin" valueType="num">
                                      <p:cBhvr>
                                        <p:cTn id="7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ppt_x"/>
                                          </p:val>
                                        </p:tav>
                                        <p:tav tm="100000">
                                          <p:val>
                                            <p:strVal val="#ppt_x"/>
                                          </p:val>
                                        </p:tav>
                                      </p:tavLst>
                                    </p:anim>
                                    <p:anim calcmode="lin" valueType="num">
                                      <p:cBhvr additive="base">
                                        <p:cTn id="78" dur="500" fill="hold"/>
                                        <p:tgtEl>
                                          <p:spTgt spid="1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additive="base">
                                        <p:cTn id="81" dur="500" fill="hold"/>
                                        <p:tgtEl>
                                          <p:spTgt spid="8"/>
                                        </p:tgtEl>
                                        <p:attrNameLst>
                                          <p:attrName>ppt_x</p:attrName>
                                        </p:attrNameLst>
                                      </p:cBhvr>
                                      <p:tavLst>
                                        <p:tav tm="0">
                                          <p:val>
                                            <p:strVal val="#ppt_x"/>
                                          </p:val>
                                        </p:tav>
                                        <p:tav tm="100000">
                                          <p:val>
                                            <p:strVal val="#ppt_x"/>
                                          </p:val>
                                        </p:tav>
                                      </p:tavLst>
                                    </p:anim>
                                    <p:anim calcmode="lin" valueType="num">
                                      <p:cBhvr additive="base">
                                        <p:cTn id="8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additive="base">
                                        <p:cTn id="87" dur="500" fill="hold"/>
                                        <p:tgtEl>
                                          <p:spTgt spid="5"/>
                                        </p:tgtEl>
                                        <p:attrNameLst>
                                          <p:attrName>ppt_x</p:attrName>
                                        </p:attrNameLst>
                                      </p:cBhvr>
                                      <p:tavLst>
                                        <p:tav tm="0">
                                          <p:val>
                                            <p:strVal val="#ppt_x"/>
                                          </p:val>
                                        </p:tav>
                                        <p:tav tm="100000">
                                          <p:val>
                                            <p:strVal val="#ppt_x"/>
                                          </p:val>
                                        </p:tav>
                                      </p:tavLst>
                                    </p:anim>
                                    <p:anim calcmode="lin" valueType="num">
                                      <p:cBhvr additive="base">
                                        <p:cTn id="88" dur="500" fill="hold"/>
                                        <p:tgtEl>
                                          <p:spTgt spid="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
                                        </p:tgtEl>
                                        <p:attrNameLst>
                                          <p:attrName>style.visibility</p:attrName>
                                        </p:attrNameLst>
                                      </p:cBhvr>
                                      <p:to>
                                        <p:strVal val="visible"/>
                                      </p:to>
                                    </p:set>
                                    <p:anim calcmode="lin" valueType="num">
                                      <p:cBhvr additive="base">
                                        <p:cTn id="91" dur="500" fill="hold"/>
                                        <p:tgtEl>
                                          <p:spTgt spid="3"/>
                                        </p:tgtEl>
                                        <p:attrNameLst>
                                          <p:attrName>ppt_x</p:attrName>
                                        </p:attrNameLst>
                                      </p:cBhvr>
                                      <p:tavLst>
                                        <p:tav tm="0">
                                          <p:val>
                                            <p:strVal val="#ppt_x"/>
                                          </p:val>
                                        </p:tav>
                                        <p:tav tm="100000">
                                          <p:val>
                                            <p:strVal val="#ppt_x"/>
                                          </p:val>
                                        </p:tav>
                                      </p:tavLst>
                                    </p:anim>
                                    <p:anim calcmode="lin" valueType="num">
                                      <p:cBhvr additive="base">
                                        <p:cTn id="9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22" grpId="0" animBg="1"/>
      <p:bldP spid="9" grpId="0" animBg="1"/>
      <p:bldP spid="10" grpId="0"/>
      <p:bldP spid="24" grpId="0" animBg="1"/>
      <p:bldP spid="12" grpId="0"/>
      <p:bldP spid="13" grpId="0" animBg="1"/>
      <p:bldP spid="15" grpId="0" animBg="1"/>
      <p:bldP spid="17" grpId="0" animBg="1"/>
      <p:bldP spid="3" grpId="0" animBg="1"/>
      <p:bldP spid="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59E3095F-6876-467E-F169-AD0FDA4089A7}"/>
              </a:ext>
            </a:extLst>
          </p:cNvPr>
          <p:cNvGrpSpPr/>
          <p:nvPr/>
        </p:nvGrpSpPr>
        <p:grpSpPr>
          <a:xfrm flipV="1">
            <a:off x="11472319" y="5642547"/>
            <a:ext cx="218440" cy="1152949"/>
            <a:chOff x="11551342" y="154360"/>
            <a:chExt cx="218440" cy="1152949"/>
          </a:xfrm>
          <a:solidFill>
            <a:srgbClr val="2B3568"/>
          </a:solidFill>
        </p:grpSpPr>
        <p:cxnSp>
          <p:nvCxnSpPr>
            <p:cNvPr id="5" name="Connecteur droit 4">
              <a:extLst>
                <a:ext uri="{FF2B5EF4-FFF2-40B4-BE49-F238E27FC236}">
                  <a16:creationId xmlns:a16="http://schemas.microsoft.com/office/drawing/2014/main" id="{97848916-E8A7-F8B8-EF5B-5458F316184F}"/>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16" name="Ellipse 15">
              <a:extLst>
                <a:ext uri="{FF2B5EF4-FFF2-40B4-BE49-F238E27FC236}">
                  <a16:creationId xmlns:a16="http://schemas.microsoft.com/office/drawing/2014/main" id="{B5C650C0-9B19-F4C6-AB1E-822A618D2A99}"/>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8" name="Groupe 17">
            <a:extLst>
              <a:ext uri="{FF2B5EF4-FFF2-40B4-BE49-F238E27FC236}">
                <a16:creationId xmlns:a16="http://schemas.microsoft.com/office/drawing/2014/main" id="{3171AD7B-3BE1-50A1-8654-21817B8FE22C}"/>
              </a:ext>
            </a:extLst>
          </p:cNvPr>
          <p:cNvGrpSpPr/>
          <p:nvPr/>
        </p:nvGrpSpPr>
        <p:grpSpPr>
          <a:xfrm>
            <a:off x="11472319" y="154360"/>
            <a:ext cx="218440" cy="1152949"/>
            <a:chOff x="11551342" y="154360"/>
            <a:chExt cx="218440" cy="1152949"/>
          </a:xfrm>
          <a:solidFill>
            <a:srgbClr val="2B3568"/>
          </a:solidFill>
        </p:grpSpPr>
        <p:cxnSp>
          <p:nvCxnSpPr>
            <p:cNvPr id="19" name="Connecteur droit 18">
              <a:extLst>
                <a:ext uri="{FF2B5EF4-FFF2-40B4-BE49-F238E27FC236}">
                  <a16:creationId xmlns:a16="http://schemas.microsoft.com/office/drawing/2014/main" id="{97557176-08B2-9895-A5E1-073AAC38E85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20" name="Ellipse 19">
              <a:extLst>
                <a:ext uri="{FF2B5EF4-FFF2-40B4-BE49-F238E27FC236}">
                  <a16:creationId xmlns:a16="http://schemas.microsoft.com/office/drawing/2014/main" id="{D73ED756-A2F5-CED5-F0C9-2B89B42962BC}"/>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1" name="Rectangle 20">
            <a:extLst>
              <a:ext uri="{FF2B5EF4-FFF2-40B4-BE49-F238E27FC236}">
                <a16:creationId xmlns:a16="http://schemas.microsoft.com/office/drawing/2014/main" id="{1C35FBC7-48CB-6E57-0C3A-625DC4CAAEEB}"/>
              </a:ext>
            </a:extLst>
          </p:cNvPr>
          <p:cNvSpPr/>
          <p:nvPr/>
        </p:nvSpPr>
        <p:spPr>
          <a:xfrm>
            <a:off x="11093787" y="1307309"/>
            <a:ext cx="940129" cy="4332478"/>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32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24" name="Groupe 23">
            <a:extLst>
              <a:ext uri="{FF2B5EF4-FFF2-40B4-BE49-F238E27FC236}">
                <a16:creationId xmlns:a16="http://schemas.microsoft.com/office/drawing/2014/main" id="{6FF4E066-1AE8-9750-C8E3-2C9C4AEC90C1}"/>
              </a:ext>
            </a:extLst>
          </p:cNvPr>
          <p:cNvGrpSpPr/>
          <p:nvPr/>
        </p:nvGrpSpPr>
        <p:grpSpPr>
          <a:xfrm>
            <a:off x="3382176" y="969880"/>
            <a:ext cx="5427648" cy="4442764"/>
            <a:chOff x="3382176" y="969880"/>
            <a:chExt cx="5427648" cy="4442764"/>
          </a:xfrm>
        </p:grpSpPr>
        <p:grpSp>
          <p:nvGrpSpPr>
            <p:cNvPr id="2" name="Graphique 2">
              <a:extLst>
                <a:ext uri="{FF2B5EF4-FFF2-40B4-BE49-F238E27FC236}">
                  <a16:creationId xmlns:a16="http://schemas.microsoft.com/office/drawing/2014/main" id="{9A5F1B1B-61A5-E74C-47F0-7342541D415B}"/>
                </a:ext>
              </a:extLst>
            </p:cNvPr>
            <p:cNvGrpSpPr/>
            <p:nvPr/>
          </p:nvGrpSpPr>
          <p:grpSpPr>
            <a:xfrm>
              <a:off x="3382176" y="969880"/>
              <a:ext cx="5427648" cy="4442764"/>
              <a:chOff x="552323" y="3252865"/>
              <a:chExt cx="3255727" cy="2664953"/>
            </a:xfrm>
          </p:grpSpPr>
          <p:grpSp>
            <p:nvGrpSpPr>
              <p:cNvPr id="4" name="Graphique 2">
                <a:extLst>
                  <a:ext uri="{FF2B5EF4-FFF2-40B4-BE49-F238E27FC236}">
                    <a16:creationId xmlns:a16="http://schemas.microsoft.com/office/drawing/2014/main" id="{E6823895-01B6-1C9D-D1CD-421CB01DB4EA}"/>
                  </a:ext>
                </a:extLst>
              </p:cNvPr>
              <p:cNvGrpSpPr/>
              <p:nvPr/>
            </p:nvGrpSpPr>
            <p:grpSpPr>
              <a:xfrm>
                <a:off x="552323" y="3252865"/>
                <a:ext cx="3255727" cy="2664953"/>
                <a:chOff x="552323" y="3252865"/>
                <a:chExt cx="3255727" cy="2664953"/>
              </a:xfrm>
              <a:solidFill>
                <a:srgbClr val="FFD300"/>
              </a:solidFill>
            </p:grpSpPr>
            <p:sp>
              <p:nvSpPr>
                <p:cNvPr id="9" name="Forme libre : forme 8">
                  <a:extLst>
                    <a:ext uri="{FF2B5EF4-FFF2-40B4-BE49-F238E27FC236}">
                      <a16:creationId xmlns:a16="http://schemas.microsoft.com/office/drawing/2014/main" id="{AA56D6BC-92B8-43D7-9385-36D14998406C}"/>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endParaRPr lang="fr-FR"/>
                </a:p>
              </p:txBody>
            </p:sp>
            <p:grpSp>
              <p:nvGrpSpPr>
                <p:cNvPr id="10" name="Graphique 2">
                  <a:extLst>
                    <a:ext uri="{FF2B5EF4-FFF2-40B4-BE49-F238E27FC236}">
                      <a16:creationId xmlns:a16="http://schemas.microsoft.com/office/drawing/2014/main" id="{206B2164-8918-4303-1426-A8B094F2BD55}"/>
                    </a:ext>
                  </a:extLst>
                </p:cNvPr>
                <p:cNvGrpSpPr/>
                <p:nvPr/>
              </p:nvGrpSpPr>
              <p:grpSpPr>
                <a:xfrm>
                  <a:off x="552323" y="3252865"/>
                  <a:ext cx="3255727" cy="2664953"/>
                  <a:chOff x="552323" y="3252865"/>
                  <a:chExt cx="3255727" cy="2664953"/>
                </a:xfrm>
                <a:solidFill>
                  <a:srgbClr val="FFD300"/>
                </a:solidFill>
              </p:grpSpPr>
              <p:sp>
                <p:nvSpPr>
                  <p:cNvPr id="11" name="Forme libre : forme 10">
                    <a:extLst>
                      <a:ext uri="{FF2B5EF4-FFF2-40B4-BE49-F238E27FC236}">
                        <a16:creationId xmlns:a16="http://schemas.microsoft.com/office/drawing/2014/main" id="{F35D2087-F01B-4399-E0A1-DE232D8E3E53}"/>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5B87BA2F-A6EF-4DBD-A958-FAAC51922D1D}"/>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endParaRPr lang="fr-FR"/>
                  </a:p>
                </p:txBody>
              </p:sp>
              <p:sp>
                <p:nvSpPr>
                  <p:cNvPr id="13" name="Forme libre : forme 12">
                    <a:extLst>
                      <a:ext uri="{FF2B5EF4-FFF2-40B4-BE49-F238E27FC236}">
                        <a16:creationId xmlns:a16="http://schemas.microsoft.com/office/drawing/2014/main" id="{9F83DF2A-F2E4-BA32-9793-A646FDB33A3F}"/>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3FA8EE63-1B19-99B6-873A-ED86E370B52C}"/>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endParaRPr lang="fr-FR"/>
                  </a:p>
                </p:txBody>
              </p:sp>
              <p:sp>
                <p:nvSpPr>
                  <p:cNvPr id="17" name="Forme libre : forme 16">
                    <a:extLst>
                      <a:ext uri="{FF2B5EF4-FFF2-40B4-BE49-F238E27FC236}">
                        <a16:creationId xmlns:a16="http://schemas.microsoft.com/office/drawing/2014/main" id="{E4D0E38E-0E9E-6B5A-BF1F-DD730BDF3613}"/>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endParaRPr lang="fr-FR"/>
                  </a:p>
                </p:txBody>
              </p:sp>
            </p:grpSp>
          </p:grpSp>
          <p:grpSp>
            <p:nvGrpSpPr>
              <p:cNvPr id="6" name="Graphique 2">
                <a:extLst>
                  <a:ext uri="{FF2B5EF4-FFF2-40B4-BE49-F238E27FC236}">
                    <a16:creationId xmlns:a16="http://schemas.microsoft.com/office/drawing/2014/main" id="{0DBD48F2-59BB-4155-DA52-E9E866FAF8BC}"/>
                  </a:ext>
                </a:extLst>
              </p:cNvPr>
              <p:cNvGrpSpPr/>
              <p:nvPr/>
            </p:nvGrpSpPr>
            <p:grpSpPr>
              <a:xfrm>
                <a:off x="1067055" y="3256637"/>
                <a:ext cx="2393745" cy="2425953"/>
                <a:chOff x="1067055" y="3256637"/>
                <a:chExt cx="2393745" cy="2425953"/>
              </a:xfrm>
              <a:solidFill>
                <a:srgbClr val="16041F"/>
              </a:solidFill>
            </p:grpSpPr>
            <p:sp>
              <p:nvSpPr>
                <p:cNvPr id="7" name="Forme libre : forme 6">
                  <a:extLst>
                    <a:ext uri="{FF2B5EF4-FFF2-40B4-BE49-F238E27FC236}">
                      <a16:creationId xmlns:a16="http://schemas.microsoft.com/office/drawing/2014/main" id="{D999C719-33D4-EEEA-E5C8-9BDD08C8DB5C}"/>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568145D2-72FA-BB58-D281-DA4030753389}"/>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endParaRPr lang="fr-FR"/>
                </a:p>
              </p:txBody>
            </p:sp>
          </p:grpSp>
        </p:grpSp>
        <p:sp>
          <p:nvSpPr>
            <p:cNvPr id="22" name="Text Box 1">
              <a:extLst>
                <a:ext uri="{FF2B5EF4-FFF2-40B4-BE49-F238E27FC236}">
                  <a16:creationId xmlns:a16="http://schemas.microsoft.com/office/drawing/2014/main" id="{AB0E7721-79E2-4581-44B9-594E5BD71DD5}"/>
                </a:ext>
              </a:extLst>
            </p:cNvPr>
            <p:cNvSpPr txBox="1"/>
            <p:nvPr/>
          </p:nvSpPr>
          <p:spPr>
            <a:xfrm>
              <a:off x="3677290" y="1863993"/>
              <a:ext cx="4871442" cy="2414871"/>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spcAft>
                  <a:spcPts val="800"/>
                </a:spcAft>
              </a:pPr>
              <a:endParaRPr lang="ar-MA" sz="5400" b="1" dirty="0">
                <a:solidFill>
                  <a:schemeClr val="bg1"/>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endParaRPr>
            </a:p>
            <a:p>
              <a:pPr algn="ctr" rtl="1">
                <a:spcAft>
                  <a:spcPts val="800"/>
                </a:spcAft>
              </a:pPr>
              <a:r>
                <a:rPr lang="ar-MA" sz="40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rPr>
                <a:t> إطار التدريس</a:t>
              </a:r>
            </a:p>
            <a:p>
              <a:pPr algn="ctr" rtl="1">
                <a:spcAft>
                  <a:spcPts val="800"/>
                </a:spcAft>
              </a:pPr>
              <a:r>
                <a:rPr lang="ar-MA" sz="4000" dirty="0">
                  <a:solidFill>
                    <a:srgbClr val="2B3568"/>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Calibri" panose="020F0502020204030204" pitchFamily="34" charset="0"/>
                </a:rPr>
                <a:t>كيف سنبلغ أهدافنا؟ </a:t>
              </a:r>
            </a:p>
            <a:p>
              <a:pPr algn="ctr" rtl="1">
                <a:spcAft>
                  <a:spcPts val="800"/>
                </a:spcAft>
              </a:pPr>
              <a:endParaRPr lang="ar-MA" sz="40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endParaRPr>
            </a:p>
            <a:p>
              <a:pPr algn="ctr" rtl="1">
                <a:spcAft>
                  <a:spcPts val="800"/>
                </a:spcAft>
              </a:pPr>
              <a:endParaRPr lang="ar-MA" sz="4000" b="1" dirty="0">
                <a:solidFill>
                  <a:srgbClr val="2B3568"/>
                </a:solidFill>
                <a:effectLst>
                  <a:outerShdw blurRad="38100" dist="19050" dir="2700000" algn="tl">
                    <a:schemeClr val="dk1">
                      <a:alpha val="40000"/>
                    </a:schemeClr>
                  </a:outerShdw>
                </a:effectLst>
                <a:latin typeface="Abdo Logo" panose="02000500030000020004" pitchFamily="2" charset="-78"/>
                <a:ea typeface="Calibri" panose="020F0502020204030204" pitchFamily="34" charset="0"/>
                <a:cs typeface="Boahmed Alhour" pitchFamily="2" charset="-78"/>
              </a:endParaRPr>
            </a:p>
          </p:txBody>
        </p:sp>
      </p:grpSp>
    </p:spTree>
    <p:extLst>
      <p:ext uri="{BB962C8B-B14F-4D97-AF65-F5344CB8AC3E}">
        <p14:creationId xmlns:p14="http://schemas.microsoft.com/office/powerpoint/2010/main" val="347460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47"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anim calcmode="lin" valueType="num">
                                      <p:cBhvr>
                                        <p:cTn id="16" dur="1000" fill="hold"/>
                                        <p:tgtEl>
                                          <p:spTgt spid="18"/>
                                        </p:tgtEl>
                                        <p:attrNameLst>
                                          <p:attrName>ppt_x</p:attrName>
                                        </p:attrNameLst>
                                      </p:cBhvr>
                                      <p:tavLst>
                                        <p:tav tm="0">
                                          <p:val>
                                            <p:strVal val="#ppt_x"/>
                                          </p:val>
                                        </p:tav>
                                        <p:tav tm="100000">
                                          <p:val>
                                            <p:strVal val="#ppt_x"/>
                                          </p:val>
                                        </p:tav>
                                      </p:tavLst>
                                    </p:anim>
                                    <p:anim calcmode="lin" valueType="num">
                                      <p:cBhvr>
                                        <p:cTn id="17" dur="1000" fill="hold"/>
                                        <p:tgtEl>
                                          <p:spTgt spid="18"/>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1+#ppt_w/2"/>
                                          </p:val>
                                        </p:tav>
                                        <p:tav tm="100000">
                                          <p:val>
                                            <p:strVal val="#ppt_x"/>
                                          </p:val>
                                        </p:tav>
                                      </p:tavLst>
                                    </p:anim>
                                    <p:anim calcmode="lin" valueType="num">
                                      <p:cBhvr additive="base">
                                        <p:cTn id="26"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E14C6D7E-CD20-401B-CD5D-8382BAC44691}"/>
              </a:ext>
            </a:extLst>
          </p:cNvPr>
          <p:cNvGrpSpPr/>
          <p:nvPr/>
        </p:nvGrpSpPr>
        <p:grpSpPr>
          <a:xfrm flipV="1">
            <a:off x="11472319" y="5642547"/>
            <a:ext cx="218440" cy="1152949"/>
            <a:chOff x="11551342" y="154360"/>
            <a:chExt cx="218440" cy="1152949"/>
          </a:xfrm>
          <a:solidFill>
            <a:srgbClr val="2B3568"/>
          </a:solidFill>
        </p:grpSpPr>
        <p:cxnSp>
          <p:nvCxnSpPr>
            <p:cNvPr id="4" name="Connecteur droit 3">
              <a:extLst>
                <a:ext uri="{FF2B5EF4-FFF2-40B4-BE49-F238E27FC236}">
                  <a16:creationId xmlns:a16="http://schemas.microsoft.com/office/drawing/2014/main" id="{10A37E95-767D-E1C2-A39A-4E3D936E9B3F}"/>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5" name="Ellipse 4">
              <a:extLst>
                <a:ext uri="{FF2B5EF4-FFF2-40B4-BE49-F238E27FC236}">
                  <a16:creationId xmlns:a16="http://schemas.microsoft.com/office/drawing/2014/main" id="{4EAFB968-332B-BE31-C887-EDBB8AB6ED3F}"/>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 name="Groupe 5">
            <a:extLst>
              <a:ext uri="{FF2B5EF4-FFF2-40B4-BE49-F238E27FC236}">
                <a16:creationId xmlns:a16="http://schemas.microsoft.com/office/drawing/2014/main" id="{C712086E-E0DC-23B0-06D8-F4CCA27D0637}"/>
              </a:ext>
            </a:extLst>
          </p:cNvPr>
          <p:cNvGrpSpPr/>
          <p:nvPr/>
        </p:nvGrpSpPr>
        <p:grpSpPr>
          <a:xfrm>
            <a:off x="11472319" y="154360"/>
            <a:ext cx="218440" cy="1152949"/>
            <a:chOff x="11551342" y="154360"/>
            <a:chExt cx="218440" cy="1152949"/>
          </a:xfrm>
          <a:solidFill>
            <a:srgbClr val="2B3568"/>
          </a:solidFill>
        </p:grpSpPr>
        <p:cxnSp>
          <p:nvCxnSpPr>
            <p:cNvPr id="7" name="Connecteur droit 6">
              <a:extLst>
                <a:ext uri="{FF2B5EF4-FFF2-40B4-BE49-F238E27FC236}">
                  <a16:creationId xmlns:a16="http://schemas.microsoft.com/office/drawing/2014/main" id="{C5DA9611-7E84-2A24-82F6-BDAFB9ADD3DF}"/>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a16="http://schemas.microsoft.com/office/drawing/2014/main" id="{3F838F6C-A09B-DAA1-E0DD-DE28177C0E25}"/>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Rectangle 9">
            <a:extLst>
              <a:ext uri="{FF2B5EF4-FFF2-40B4-BE49-F238E27FC236}">
                <a16:creationId xmlns:a16="http://schemas.microsoft.com/office/drawing/2014/main" id="{F1601E25-A717-AAED-602C-A6FA07DEA5D3}"/>
              </a:ext>
            </a:extLst>
          </p:cNvPr>
          <p:cNvSpPr/>
          <p:nvPr/>
        </p:nvSpPr>
        <p:spPr>
          <a:xfrm>
            <a:off x="11093787" y="1307309"/>
            <a:ext cx="940129" cy="4332478"/>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1"/>
            <a:r>
              <a:rPr lang="ar-MA" sz="3200" b="1" dirty="0">
                <a:solidFill>
                  <a:srgbClr val="363F6F"/>
                </a:solidFill>
                <a:cs typeface="DTP Naskh 4" pitchFamily="2" charset="-78"/>
              </a:rPr>
              <a:t>النموذج البيداغوجي للتدريس الفعال</a:t>
            </a:r>
          </a:p>
        </p:txBody>
      </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endParaRPr lang="fr-F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C01"/>
                </a:solidFill>
              </a:endParaRPr>
            </a:p>
          </p:txBody>
        </p:sp>
      </p:grpSp>
      <p:grpSp>
        <p:nvGrpSpPr>
          <p:cNvPr id="63" name="Groupe 62">
            <a:extLst>
              <a:ext uri="{FF2B5EF4-FFF2-40B4-BE49-F238E27FC236}">
                <a16:creationId xmlns:a16="http://schemas.microsoft.com/office/drawing/2014/main" id="{1ED21CDD-1F1E-53DF-A9A9-50D955AB1061}"/>
              </a:ext>
            </a:extLst>
          </p:cNvPr>
          <p:cNvGrpSpPr/>
          <p:nvPr/>
        </p:nvGrpSpPr>
        <p:grpSpPr>
          <a:xfrm>
            <a:off x="3125451" y="1993927"/>
            <a:ext cx="5815492" cy="2422804"/>
            <a:chOff x="980756" y="2845191"/>
            <a:chExt cx="5078341" cy="1407329"/>
          </a:xfrm>
        </p:grpSpPr>
        <p:sp>
          <p:nvSpPr>
            <p:cNvPr id="64" name="Forme libre : forme 63">
              <a:extLst>
                <a:ext uri="{FF2B5EF4-FFF2-40B4-BE49-F238E27FC236}">
                  <a16:creationId xmlns:a16="http://schemas.microsoft.com/office/drawing/2014/main" id="{8A5F6BEC-BE12-A725-EE8D-76DC8D3852D6}"/>
                </a:ext>
              </a:extLst>
            </p:cNvPr>
            <p:cNvSpPr/>
            <p:nvPr/>
          </p:nvSpPr>
          <p:spPr>
            <a:xfrm rot="592165" flipH="1" flipV="1">
              <a:off x="980756" y="2845191"/>
              <a:ext cx="5078341" cy="1407329"/>
            </a:xfrm>
            <a:custGeom>
              <a:avLst/>
              <a:gdLst>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1164"/>
                <a:gd name="connsiteX1" fmla="*/ 2706255 w 2969491"/>
                <a:gd name="connsiteY1" fmla="*/ 0 h 651164"/>
                <a:gd name="connsiteX2" fmla="*/ 2890982 w 2969491"/>
                <a:gd name="connsiteY2" fmla="*/ 78509 h 651164"/>
                <a:gd name="connsiteX3" fmla="*/ 2969491 w 2969491"/>
                <a:gd name="connsiteY3" fmla="*/ 258618 h 651164"/>
                <a:gd name="connsiteX4" fmla="*/ 2872509 w 2969491"/>
                <a:gd name="connsiteY4" fmla="*/ 378691 h 651164"/>
                <a:gd name="connsiteX5" fmla="*/ 170873 w 2969491"/>
                <a:gd name="connsiteY5" fmla="*/ 651164 h 651164"/>
                <a:gd name="connsiteX6" fmla="*/ 9236 w 2969491"/>
                <a:gd name="connsiteY6" fmla="*/ 531091 h 651164"/>
                <a:gd name="connsiteX7" fmla="*/ 0 w 2969491"/>
                <a:gd name="connsiteY7" fmla="*/ 207818 h 651164"/>
                <a:gd name="connsiteX8" fmla="*/ 138545 w 2969491"/>
                <a:gd name="connsiteY8" fmla="*/ 124691 h 651164"/>
                <a:gd name="connsiteX0" fmla="*/ 138545 w 2969491"/>
                <a:gd name="connsiteY0" fmla="*/ 124691 h 656902"/>
                <a:gd name="connsiteX1" fmla="*/ 2706255 w 2969491"/>
                <a:gd name="connsiteY1" fmla="*/ 0 h 656902"/>
                <a:gd name="connsiteX2" fmla="*/ 2890982 w 2969491"/>
                <a:gd name="connsiteY2" fmla="*/ 78509 h 656902"/>
                <a:gd name="connsiteX3" fmla="*/ 2969491 w 2969491"/>
                <a:gd name="connsiteY3" fmla="*/ 258618 h 656902"/>
                <a:gd name="connsiteX4" fmla="*/ 2872509 w 2969491"/>
                <a:gd name="connsiteY4" fmla="*/ 378691 h 656902"/>
                <a:gd name="connsiteX5" fmla="*/ 170873 w 2969491"/>
                <a:gd name="connsiteY5" fmla="*/ 651164 h 656902"/>
                <a:gd name="connsiteX6" fmla="*/ 9236 w 2969491"/>
                <a:gd name="connsiteY6" fmla="*/ 531091 h 656902"/>
                <a:gd name="connsiteX7" fmla="*/ 0 w 2969491"/>
                <a:gd name="connsiteY7" fmla="*/ 207818 h 656902"/>
                <a:gd name="connsiteX8" fmla="*/ 138545 w 2969491"/>
                <a:gd name="connsiteY8" fmla="*/ 124691 h 656902"/>
                <a:gd name="connsiteX0" fmla="*/ 138545 w 2969491"/>
                <a:gd name="connsiteY0" fmla="*/ 124890 h 657101"/>
                <a:gd name="connsiteX1" fmla="*/ 2706255 w 2969491"/>
                <a:gd name="connsiteY1" fmla="*/ 199 h 657101"/>
                <a:gd name="connsiteX2" fmla="*/ 2890982 w 2969491"/>
                <a:gd name="connsiteY2" fmla="*/ 78708 h 657101"/>
                <a:gd name="connsiteX3" fmla="*/ 2969491 w 2969491"/>
                <a:gd name="connsiteY3" fmla="*/ 258817 h 657101"/>
                <a:gd name="connsiteX4" fmla="*/ 2872509 w 2969491"/>
                <a:gd name="connsiteY4" fmla="*/ 378890 h 657101"/>
                <a:gd name="connsiteX5" fmla="*/ 170873 w 2969491"/>
                <a:gd name="connsiteY5" fmla="*/ 651363 h 657101"/>
                <a:gd name="connsiteX6" fmla="*/ 9236 w 2969491"/>
                <a:gd name="connsiteY6" fmla="*/ 531290 h 657101"/>
                <a:gd name="connsiteX7" fmla="*/ 0 w 2969491"/>
                <a:gd name="connsiteY7" fmla="*/ 208017 h 657101"/>
                <a:gd name="connsiteX8" fmla="*/ 138545 w 2969491"/>
                <a:gd name="connsiteY8" fmla="*/ 124890 h 657101"/>
                <a:gd name="connsiteX0" fmla="*/ 138545 w 2969491"/>
                <a:gd name="connsiteY0" fmla="*/ 125008 h 657219"/>
                <a:gd name="connsiteX1" fmla="*/ 2706255 w 2969491"/>
                <a:gd name="connsiteY1" fmla="*/ 317 h 657219"/>
                <a:gd name="connsiteX2" fmla="*/ 2890982 w 2969491"/>
                <a:gd name="connsiteY2" fmla="*/ 78826 h 657219"/>
                <a:gd name="connsiteX3" fmla="*/ 2969491 w 2969491"/>
                <a:gd name="connsiteY3" fmla="*/ 258935 h 657219"/>
                <a:gd name="connsiteX4" fmla="*/ 2872509 w 2969491"/>
                <a:gd name="connsiteY4" fmla="*/ 379008 h 657219"/>
                <a:gd name="connsiteX5" fmla="*/ 170873 w 2969491"/>
                <a:gd name="connsiteY5" fmla="*/ 651481 h 657219"/>
                <a:gd name="connsiteX6" fmla="*/ 9236 w 2969491"/>
                <a:gd name="connsiteY6" fmla="*/ 531408 h 657219"/>
                <a:gd name="connsiteX7" fmla="*/ 0 w 2969491"/>
                <a:gd name="connsiteY7" fmla="*/ 208135 h 657219"/>
                <a:gd name="connsiteX8" fmla="*/ 138545 w 2969491"/>
                <a:gd name="connsiteY8" fmla="*/ 125008 h 657219"/>
                <a:gd name="connsiteX0" fmla="*/ 138545 w 2972005"/>
                <a:gd name="connsiteY0" fmla="*/ 125008 h 657219"/>
                <a:gd name="connsiteX1" fmla="*/ 2706255 w 2972005"/>
                <a:gd name="connsiteY1" fmla="*/ 317 h 657219"/>
                <a:gd name="connsiteX2" fmla="*/ 2890982 w 2972005"/>
                <a:gd name="connsiteY2" fmla="*/ 78826 h 657219"/>
                <a:gd name="connsiteX3" fmla="*/ 2969491 w 2972005"/>
                <a:gd name="connsiteY3" fmla="*/ 258935 h 657219"/>
                <a:gd name="connsiteX4" fmla="*/ 2872509 w 2972005"/>
                <a:gd name="connsiteY4" fmla="*/ 379008 h 657219"/>
                <a:gd name="connsiteX5" fmla="*/ 170873 w 2972005"/>
                <a:gd name="connsiteY5" fmla="*/ 651481 h 657219"/>
                <a:gd name="connsiteX6" fmla="*/ 9236 w 2972005"/>
                <a:gd name="connsiteY6" fmla="*/ 531408 h 657219"/>
                <a:gd name="connsiteX7" fmla="*/ 0 w 2972005"/>
                <a:gd name="connsiteY7" fmla="*/ 208135 h 657219"/>
                <a:gd name="connsiteX8" fmla="*/ 138545 w 2972005"/>
                <a:gd name="connsiteY8" fmla="*/ 125008 h 657219"/>
                <a:gd name="connsiteX0" fmla="*/ 138545 w 2973912"/>
                <a:gd name="connsiteY0" fmla="*/ 125008 h 657219"/>
                <a:gd name="connsiteX1" fmla="*/ 2706255 w 2973912"/>
                <a:gd name="connsiteY1" fmla="*/ 317 h 657219"/>
                <a:gd name="connsiteX2" fmla="*/ 2890982 w 2973912"/>
                <a:gd name="connsiteY2" fmla="*/ 78826 h 657219"/>
                <a:gd name="connsiteX3" fmla="*/ 2969491 w 2973912"/>
                <a:gd name="connsiteY3" fmla="*/ 258935 h 657219"/>
                <a:gd name="connsiteX4" fmla="*/ 2872509 w 2973912"/>
                <a:gd name="connsiteY4" fmla="*/ 379008 h 657219"/>
                <a:gd name="connsiteX5" fmla="*/ 170873 w 2973912"/>
                <a:gd name="connsiteY5" fmla="*/ 651481 h 657219"/>
                <a:gd name="connsiteX6" fmla="*/ 9236 w 2973912"/>
                <a:gd name="connsiteY6" fmla="*/ 531408 h 657219"/>
                <a:gd name="connsiteX7" fmla="*/ 0 w 2973912"/>
                <a:gd name="connsiteY7" fmla="*/ 208135 h 657219"/>
                <a:gd name="connsiteX8" fmla="*/ 138545 w 2973912"/>
                <a:gd name="connsiteY8" fmla="*/ 125008 h 65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912" h="657219">
                  <a:moveTo>
                    <a:pt x="138545" y="125008"/>
                  </a:moveTo>
                  <a:lnTo>
                    <a:pt x="2706255" y="317"/>
                  </a:lnTo>
                  <a:cubicBezTo>
                    <a:pt x="2828121" y="-3658"/>
                    <a:pt x="2867087" y="30047"/>
                    <a:pt x="2890982" y="78826"/>
                  </a:cubicBezTo>
                  <a:lnTo>
                    <a:pt x="2969491" y="258935"/>
                  </a:lnTo>
                  <a:cubicBezTo>
                    <a:pt x="2987406" y="336640"/>
                    <a:pt x="2950053" y="379178"/>
                    <a:pt x="2872509" y="379008"/>
                  </a:cubicBezTo>
                  <a:lnTo>
                    <a:pt x="170873" y="651481"/>
                  </a:lnTo>
                  <a:cubicBezTo>
                    <a:pt x="101922" y="666723"/>
                    <a:pt x="5337" y="659356"/>
                    <a:pt x="9236" y="531408"/>
                  </a:cubicBezTo>
                  <a:lnTo>
                    <a:pt x="0" y="208135"/>
                  </a:lnTo>
                  <a:cubicBezTo>
                    <a:pt x="26085" y="152793"/>
                    <a:pt x="37097" y="137645"/>
                    <a:pt x="138545" y="125008"/>
                  </a:cubicBezTo>
                  <a:close/>
                </a:path>
              </a:pathLst>
            </a:custGeom>
            <a:solidFill>
              <a:srgbClr val="2B3568"/>
            </a:solidFill>
            <a:ln>
              <a:noFill/>
            </a:ln>
            <a:effectLst>
              <a:outerShdw blurRad="50800" dist="88900" dir="7800000" sx="101000" sy="101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65" name="ZoneTexte 64">
              <a:extLst>
                <a:ext uri="{FF2B5EF4-FFF2-40B4-BE49-F238E27FC236}">
                  <a16:creationId xmlns:a16="http://schemas.microsoft.com/office/drawing/2014/main" id="{6FC83874-3FDA-A260-FE8B-1D065DAF70A7}"/>
                </a:ext>
              </a:extLst>
            </p:cNvPr>
            <p:cNvSpPr txBox="1"/>
            <p:nvPr/>
          </p:nvSpPr>
          <p:spPr>
            <a:xfrm>
              <a:off x="1020340" y="3250986"/>
              <a:ext cx="4999176" cy="768743"/>
            </a:xfrm>
            <a:prstGeom prst="rect">
              <a:avLst/>
            </a:prstGeom>
            <a:noFill/>
          </p:spPr>
          <p:txBody>
            <a:bodyPr wrap="square" rtlCol="0">
              <a:spAutoFit/>
            </a:bodyPr>
            <a:lstStyle/>
            <a:p>
              <a:pPr algn="ctr"/>
              <a:r>
                <a:rPr lang="ar-MA" sz="4000" dirty="0">
                  <a:solidFill>
                    <a:schemeClr val="bg1"/>
                  </a:solidFill>
                  <a:effectLst>
                    <a:outerShdw blurRad="38100" dist="38100" dir="2700000" algn="tl">
                      <a:srgbClr val="000000">
                        <a:alpha val="43137"/>
                      </a:srgbClr>
                    </a:outerShdw>
                  </a:effectLst>
                  <a:cs typeface="Boahmed Alhour" pitchFamily="2" charset="-78"/>
                </a:rPr>
                <a:t>مواد التعليم / التعلم الخاصة </a:t>
              </a:r>
            </a:p>
            <a:p>
              <a:pPr algn="ctr"/>
              <a:r>
                <a:rPr lang="ar-MA" sz="4000" dirty="0">
                  <a:solidFill>
                    <a:schemeClr val="bg1"/>
                  </a:solidFill>
                  <a:effectLst>
                    <a:outerShdw blurRad="38100" dist="38100" dir="2700000" algn="tl">
                      <a:srgbClr val="000000">
                        <a:alpha val="43137"/>
                      </a:srgbClr>
                    </a:outerShdw>
                  </a:effectLst>
                  <a:cs typeface="Boahmed Alhour" pitchFamily="2" charset="-78"/>
                </a:rPr>
                <a:t>باللغة العربية</a:t>
              </a:r>
            </a:p>
          </p:txBody>
        </p:sp>
      </p:grpSp>
    </p:spTree>
    <p:extLst>
      <p:ext uri="{BB962C8B-B14F-4D97-AF65-F5344CB8AC3E}">
        <p14:creationId xmlns:p14="http://schemas.microsoft.com/office/powerpoint/2010/main" val="519103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1+#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59E3095F-6876-467E-F169-AD0FDA4089A7}"/>
              </a:ext>
            </a:extLst>
          </p:cNvPr>
          <p:cNvGrpSpPr/>
          <p:nvPr/>
        </p:nvGrpSpPr>
        <p:grpSpPr>
          <a:xfrm flipV="1">
            <a:off x="11472319" y="5642547"/>
            <a:ext cx="218440" cy="1152949"/>
            <a:chOff x="11551342" y="154360"/>
            <a:chExt cx="218440" cy="1152949"/>
          </a:xfrm>
          <a:solidFill>
            <a:srgbClr val="2B3568"/>
          </a:solidFill>
        </p:grpSpPr>
        <p:cxnSp>
          <p:nvCxnSpPr>
            <p:cNvPr id="5" name="Connecteur droit 4">
              <a:extLst>
                <a:ext uri="{FF2B5EF4-FFF2-40B4-BE49-F238E27FC236}">
                  <a16:creationId xmlns:a16="http://schemas.microsoft.com/office/drawing/2014/main" id="{97848916-E8A7-F8B8-EF5B-5458F316184F}"/>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16" name="Ellipse 15">
              <a:extLst>
                <a:ext uri="{FF2B5EF4-FFF2-40B4-BE49-F238E27FC236}">
                  <a16:creationId xmlns:a16="http://schemas.microsoft.com/office/drawing/2014/main" id="{B5C650C0-9B19-F4C6-AB1E-822A618D2A99}"/>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8" name="Groupe 17">
            <a:extLst>
              <a:ext uri="{FF2B5EF4-FFF2-40B4-BE49-F238E27FC236}">
                <a16:creationId xmlns:a16="http://schemas.microsoft.com/office/drawing/2014/main" id="{3171AD7B-3BE1-50A1-8654-21817B8FE22C}"/>
              </a:ext>
            </a:extLst>
          </p:cNvPr>
          <p:cNvGrpSpPr/>
          <p:nvPr/>
        </p:nvGrpSpPr>
        <p:grpSpPr>
          <a:xfrm>
            <a:off x="11472319" y="154360"/>
            <a:ext cx="218440" cy="1152949"/>
            <a:chOff x="11551342" y="154360"/>
            <a:chExt cx="218440" cy="1152949"/>
          </a:xfrm>
          <a:solidFill>
            <a:srgbClr val="2B3568"/>
          </a:solidFill>
        </p:grpSpPr>
        <p:cxnSp>
          <p:nvCxnSpPr>
            <p:cNvPr id="19" name="Connecteur droit 18">
              <a:extLst>
                <a:ext uri="{FF2B5EF4-FFF2-40B4-BE49-F238E27FC236}">
                  <a16:creationId xmlns:a16="http://schemas.microsoft.com/office/drawing/2014/main" id="{97557176-08B2-9895-A5E1-073AAC38E854}"/>
                </a:ext>
              </a:extLst>
            </p:cNvPr>
            <p:cNvCxnSpPr/>
            <p:nvPr/>
          </p:nvCxnSpPr>
          <p:spPr>
            <a:xfrm>
              <a:off x="11660562" y="154360"/>
              <a:ext cx="0" cy="1054902"/>
            </a:xfrm>
            <a:prstGeom prst="line">
              <a:avLst/>
            </a:prstGeom>
            <a:grpFill/>
            <a:ln w="76200" cap="rnd">
              <a:solidFill>
                <a:srgbClr val="2B3568"/>
              </a:solidFill>
            </a:ln>
          </p:spPr>
          <p:style>
            <a:lnRef idx="1">
              <a:schemeClr val="accent1"/>
            </a:lnRef>
            <a:fillRef idx="0">
              <a:schemeClr val="accent1"/>
            </a:fillRef>
            <a:effectRef idx="0">
              <a:schemeClr val="accent1"/>
            </a:effectRef>
            <a:fontRef idx="minor">
              <a:schemeClr val="tx1"/>
            </a:fontRef>
          </p:style>
        </p:cxnSp>
        <p:sp>
          <p:nvSpPr>
            <p:cNvPr id="20" name="Ellipse 19">
              <a:extLst>
                <a:ext uri="{FF2B5EF4-FFF2-40B4-BE49-F238E27FC236}">
                  <a16:creationId xmlns:a16="http://schemas.microsoft.com/office/drawing/2014/main" id="{D73ED756-A2F5-CED5-F0C9-2B89B42962BC}"/>
                </a:ext>
              </a:extLst>
            </p:cNvPr>
            <p:cNvSpPr/>
            <p:nvPr/>
          </p:nvSpPr>
          <p:spPr>
            <a:xfrm>
              <a:off x="11551342" y="1088869"/>
              <a:ext cx="218440" cy="218440"/>
            </a:xfrm>
            <a:prstGeom prst="ellipse">
              <a:avLst/>
            </a:prstGeom>
            <a:grpFill/>
            <a:ln>
              <a:solidFill>
                <a:srgbClr val="2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CC01"/>
                </a:solidFill>
                <a:effectLst/>
                <a:uLnTx/>
                <a:uFillTx/>
                <a:latin typeface="Calibri" panose="020F0502020204030204"/>
                <a:ea typeface="+mn-ea"/>
                <a:cs typeface="+mn-cs"/>
              </a:endParaRPr>
            </a:p>
          </p:txBody>
        </p:sp>
      </p:grpSp>
      <p:sp>
        <p:nvSpPr>
          <p:cNvPr id="23" name="Rectangle 22">
            <a:extLst>
              <a:ext uri="{FF2B5EF4-FFF2-40B4-BE49-F238E27FC236}">
                <a16:creationId xmlns:a16="http://schemas.microsoft.com/office/drawing/2014/main" id="{6B9CE208-E0CE-1408-428C-5BE22375FB9A}"/>
              </a:ext>
            </a:extLst>
          </p:cNvPr>
          <p:cNvSpPr/>
          <p:nvPr/>
        </p:nvSpPr>
        <p:spPr>
          <a:xfrm>
            <a:off x="11178685" y="735812"/>
            <a:ext cx="940129" cy="5386376"/>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MA" sz="2800" b="1" i="0" u="none" strike="noStrike" kern="1200" cap="none" spc="0" normalizeH="0" baseline="0" noProof="0" dirty="0">
                <a:ln>
                  <a:noFill/>
                </a:ln>
                <a:solidFill>
                  <a:srgbClr val="363F6F"/>
                </a:solidFill>
                <a:effectLst/>
                <a:uLnTx/>
                <a:uFillTx/>
                <a:latin typeface="Calibri" panose="020F0502020204030204"/>
                <a:ea typeface="+mn-ea"/>
                <a:cs typeface="DTP Naskh 4" pitchFamily="2" charset="-78"/>
              </a:rPr>
              <a:t>ثانيا : إطار التدريس</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MA" sz="2400" b="0" i="0" u="none" strike="noStrike" kern="1200" cap="none" spc="0" normalizeH="0" baseline="0" noProof="0" dirty="0">
                <a:ln>
                  <a:noFill/>
                </a:ln>
                <a:solidFill>
                  <a:srgbClr val="2B3568"/>
                </a:solidFill>
                <a:effectLst/>
                <a:uLnTx/>
                <a:uFillTx/>
                <a:latin typeface="Calibri" panose="020F0502020204030204"/>
                <a:ea typeface="+mn-ea"/>
                <a:cs typeface="DTP Naskh 4" pitchFamily="2" charset="-78"/>
              </a:rPr>
              <a:t>كيف سنبلغ أهدافنا؟  </a:t>
            </a:r>
            <a:endParaRPr kumimoji="0" lang="fr-FR" sz="2400" b="0" i="0" u="none" strike="noStrike" kern="1200" cap="none" spc="0" normalizeH="0" baseline="0" noProof="0" dirty="0">
              <a:ln>
                <a:noFill/>
              </a:ln>
              <a:solidFill>
                <a:srgbClr val="2B3568"/>
              </a:solidFill>
              <a:effectLst/>
              <a:uLnTx/>
              <a:uFillTx/>
              <a:latin typeface="Calibri" panose="020F0502020204030204"/>
              <a:ea typeface="+mn-ea"/>
              <a:cs typeface="DTP Naskh 4" pitchFamily="2" charset="-78"/>
            </a:endParaRPr>
          </a:p>
        </p:txBody>
      </p:sp>
      <p:grpSp>
        <p:nvGrpSpPr>
          <p:cNvPr id="25" name="Groupe 24">
            <a:extLst>
              <a:ext uri="{FF2B5EF4-FFF2-40B4-BE49-F238E27FC236}">
                <a16:creationId xmlns:a16="http://schemas.microsoft.com/office/drawing/2014/main" id="{D27DC3B8-31F5-E53C-75CE-90F204A0E7C8}"/>
              </a:ext>
            </a:extLst>
          </p:cNvPr>
          <p:cNvGrpSpPr/>
          <p:nvPr/>
        </p:nvGrpSpPr>
        <p:grpSpPr>
          <a:xfrm>
            <a:off x="3382176" y="969880"/>
            <a:ext cx="5427648" cy="4442764"/>
            <a:chOff x="3382176" y="969880"/>
            <a:chExt cx="5427648" cy="4442764"/>
          </a:xfrm>
        </p:grpSpPr>
        <p:grpSp>
          <p:nvGrpSpPr>
            <p:cNvPr id="26" name="Graphique 2">
              <a:extLst>
                <a:ext uri="{FF2B5EF4-FFF2-40B4-BE49-F238E27FC236}">
                  <a16:creationId xmlns:a16="http://schemas.microsoft.com/office/drawing/2014/main" id="{CC636D33-E992-2053-E3C2-06DAEFDFFF0B}"/>
                </a:ext>
              </a:extLst>
            </p:cNvPr>
            <p:cNvGrpSpPr/>
            <p:nvPr/>
          </p:nvGrpSpPr>
          <p:grpSpPr>
            <a:xfrm>
              <a:off x="3382176" y="969880"/>
              <a:ext cx="5427648" cy="4442764"/>
              <a:chOff x="552323" y="3252865"/>
              <a:chExt cx="3255727" cy="2664953"/>
            </a:xfrm>
          </p:grpSpPr>
          <p:grpSp>
            <p:nvGrpSpPr>
              <p:cNvPr id="28" name="Graphique 2">
                <a:extLst>
                  <a:ext uri="{FF2B5EF4-FFF2-40B4-BE49-F238E27FC236}">
                    <a16:creationId xmlns:a16="http://schemas.microsoft.com/office/drawing/2014/main" id="{3E7985BA-3812-058C-EC78-57E2EDD2DEF9}"/>
                  </a:ext>
                </a:extLst>
              </p:cNvPr>
              <p:cNvGrpSpPr/>
              <p:nvPr/>
            </p:nvGrpSpPr>
            <p:grpSpPr>
              <a:xfrm>
                <a:off x="552323" y="3252865"/>
                <a:ext cx="3255727" cy="2664953"/>
                <a:chOff x="552323" y="3252865"/>
                <a:chExt cx="3255727" cy="2664953"/>
              </a:xfrm>
              <a:solidFill>
                <a:srgbClr val="FFD300"/>
              </a:solidFill>
            </p:grpSpPr>
            <p:sp>
              <p:nvSpPr>
                <p:cNvPr id="32" name="Forme libre : forme 31">
                  <a:extLst>
                    <a:ext uri="{FF2B5EF4-FFF2-40B4-BE49-F238E27FC236}">
                      <a16:creationId xmlns:a16="http://schemas.microsoft.com/office/drawing/2014/main" id="{C5BCFADC-F903-6788-6462-A1569C7E049B}"/>
                    </a:ext>
                  </a:extLst>
                </p:cNvPr>
                <p:cNvSpPr/>
                <p:nvPr/>
              </p:nvSpPr>
              <p:spPr>
                <a:xfrm>
                  <a:off x="729344" y="3399709"/>
                  <a:ext cx="2922092" cy="2381004"/>
                </a:xfrm>
                <a:custGeom>
                  <a:avLst/>
                  <a:gdLst>
                    <a:gd name="connsiteX0" fmla="*/ 1349510 w 2922092"/>
                    <a:gd name="connsiteY0" fmla="*/ 11396 h 2381004"/>
                    <a:gd name="connsiteX1" fmla="*/ 1058 w 2922092"/>
                    <a:gd name="connsiteY1" fmla="*/ 1216819 h 2381004"/>
                    <a:gd name="connsiteX2" fmla="*/ 1632740 w 2922092"/>
                    <a:gd name="connsiteY2" fmla="*/ 2362742 h 2381004"/>
                    <a:gd name="connsiteX3" fmla="*/ 2921691 w 2922092"/>
                    <a:gd name="connsiteY3" fmla="*/ 1157318 h 2381004"/>
                    <a:gd name="connsiteX4" fmla="*/ 1349510 w 2922092"/>
                    <a:gd name="connsiteY4" fmla="*/ 11396 h 238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092" h="2381004">
                      <a:moveTo>
                        <a:pt x="1349510" y="11396"/>
                      </a:moveTo>
                      <a:cubicBezTo>
                        <a:pt x="1349510" y="11396"/>
                        <a:pt x="-43745" y="-107465"/>
                        <a:pt x="1058" y="1216819"/>
                      </a:cubicBezTo>
                      <a:cubicBezTo>
                        <a:pt x="45860" y="2541103"/>
                        <a:pt x="1275028" y="2388182"/>
                        <a:pt x="1632740" y="2362742"/>
                      </a:cubicBezTo>
                      <a:cubicBezTo>
                        <a:pt x="1990310" y="2337302"/>
                        <a:pt x="2899360" y="2277801"/>
                        <a:pt x="2921691" y="1157318"/>
                      </a:cubicBezTo>
                      <a:cubicBezTo>
                        <a:pt x="2943880" y="36835"/>
                        <a:pt x="2042321" y="-39484"/>
                        <a:pt x="1349510" y="11396"/>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3" name="Graphique 2">
                  <a:extLst>
                    <a:ext uri="{FF2B5EF4-FFF2-40B4-BE49-F238E27FC236}">
                      <a16:creationId xmlns:a16="http://schemas.microsoft.com/office/drawing/2014/main" id="{72036524-B331-0934-60B4-2310687089CD}"/>
                    </a:ext>
                  </a:extLst>
                </p:cNvPr>
                <p:cNvGrpSpPr/>
                <p:nvPr/>
              </p:nvGrpSpPr>
              <p:grpSpPr>
                <a:xfrm>
                  <a:off x="552323" y="3252865"/>
                  <a:ext cx="3255727" cy="2664953"/>
                  <a:chOff x="552323" y="3252865"/>
                  <a:chExt cx="3255727" cy="2664953"/>
                </a:xfrm>
                <a:solidFill>
                  <a:srgbClr val="FFD300"/>
                </a:solidFill>
              </p:grpSpPr>
              <p:sp>
                <p:nvSpPr>
                  <p:cNvPr id="34" name="Forme libre : forme 33">
                    <a:extLst>
                      <a:ext uri="{FF2B5EF4-FFF2-40B4-BE49-F238E27FC236}">
                        <a16:creationId xmlns:a16="http://schemas.microsoft.com/office/drawing/2014/main" id="{D2A1B2AE-7248-D05F-343C-09915A285135}"/>
                      </a:ext>
                    </a:extLst>
                  </p:cNvPr>
                  <p:cNvSpPr/>
                  <p:nvPr/>
                </p:nvSpPr>
                <p:spPr>
                  <a:xfrm>
                    <a:off x="1437911" y="3252865"/>
                    <a:ext cx="579603" cy="116587"/>
                  </a:xfrm>
                  <a:custGeom>
                    <a:avLst/>
                    <a:gdLst>
                      <a:gd name="connsiteX0" fmla="*/ 579604 w 579603"/>
                      <a:gd name="connsiteY0" fmla="*/ 37825 h 116587"/>
                      <a:gd name="connsiteX1" fmla="*/ 554305 w 579603"/>
                      <a:gd name="connsiteY1" fmla="*/ 47012 h 116587"/>
                      <a:gd name="connsiteX2" fmla="*/ 488162 w 579603"/>
                      <a:gd name="connsiteY2" fmla="*/ 65102 h 116587"/>
                      <a:gd name="connsiteX3" fmla="*/ 445056 w 579603"/>
                      <a:gd name="connsiteY3" fmla="*/ 74571 h 116587"/>
                      <a:gd name="connsiteX4" fmla="*/ 397003 w 579603"/>
                      <a:gd name="connsiteY4" fmla="*/ 83899 h 116587"/>
                      <a:gd name="connsiteX5" fmla="*/ 345699 w 579603"/>
                      <a:gd name="connsiteY5" fmla="*/ 92238 h 116587"/>
                      <a:gd name="connsiteX6" fmla="*/ 292841 w 579603"/>
                      <a:gd name="connsiteY6" fmla="*/ 99446 h 116587"/>
                      <a:gd name="connsiteX7" fmla="*/ 239841 w 579603"/>
                      <a:gd name="connsiteY7" fmla="*/ 105947 h 116587"/>
                      <a:gd name="connsiteX8" fmla="*/ 188255 w 579603"/>
                      <a:gd name="connsiteY8" fmla="*/ 111035 h 116587"/>
                      <a:gd name="connsiteX9" fmla="*/ 139354 w 579603"/>
                      <a:gd name="connsiteY9" fmla="*/ 114286 h 116587"/>
                      <a:gd name="connsiteX10" fmla="*/ 94975 w 579603"/>
                      <a:gd name="connsiteY10" fmla="*/ 116264 h 116587"/>
                      <a:gd name="connsiteX11" fmla="*/ 26853 w 579603"/>
                      <a:gd name="connsiteY11" fmla="*/ 115840 h 116587"/>
                      <a:gd name="connsiteX12" fmla="*/ 0 w 579603"/>
                      <a:gd name="connsiteY12" fmla="*/ 113438 h 116587"/>
                      <a:gd name="connsiteX13" fmla="*/ 21765 w 579603"/>
                      <a:gd name="connsiteY13" fmla="*/ 97609 h 116587"/>
                      <a:gd name="connsiteX14" fmla="*/ 47488 w 579603"/>
                      <a:gd name="connsiteY14" fmla="*/ 81355 h 116587"/>
                      <a:gd name="connsiteX15" fmla="*/ 82114 w 579603"/>
                      <a:gd name="connsiteY15" fmla="*/ 63123 h 116587"/>
                      <a:gd name="connsiteX16" fmla="*/ 124231 w 579603"/>
                      <a:gd name="connsiteY16" fmla="*/ 44892 h 116587"/>
                      <a:gd name="connsiteX17" fmla="*/ 172567 w 579603"/>
                      <a:gd name="connsiteY17" fmla="*/ 28780 h 116587"/>
                      <a:gd name="connsiteX18" fmla="*/ 225284 w 579603"/>
                      <a:gd name="connsiteY18" fmla="*/ 15494 h 116587"/>
                      <a:gd name="connsiteX19" fmla="*/ 280545 w 579603"/>
                      <a:gd name="connsiteY19" fmla="*/ 5743 h 116587"/>
                      <a:gd name="connsiteX20" fmla="*/ 336512 w 579603"/>
                      <a:gd name="connsiteY20" fmla="*/ 1079 h 116587"/>
                      <a:gd name="connsiteX21" fmla="*/ 390925 w 579603"/>
                      <a:gd name="connsiteY21" fmla="*/ 513 h 116587"/>
                      <a:gd name="connsiteX22" fmla="*/ 441946 w 579603"/>
                      <a:gd name="connsiteY22" fmla="*/ 3623 h 116587"/>
                      <a:gd name="connsiteX23" fmla="*/ 487597 w 579603"/>
                      <a:gd name="connsiteY23" fmla="*/ 10265 h 116587"/>
                      <a:gd name="connsiteX24" fmla="*/ 525474 w 579603"/>
                      <a:gd name="connsiteY24" fmla="*/ 18886 h 116587"/>
                      <a:gd name="connsiteX25" fmla="*/ 554305 w 579603"/>
                      <a:gd name="connsiteY25" fmla="*/ 27790 h 116587"/>
                      <a:gd name="connsiteX26" fmla="*/ 579604 w 579603"/>
                      <a:gd name="connsiteY26" fmla="*/ 37825 h 116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79603" h="116587">
                        <a:moveTo>
                          <a:pt x="579604" y="37825"/>
                        </a:moveTo>
                        <a:cubicBezTo>
                          <a:pt x="579604" y="37825"/>
                          <a:pt x="570417" y="41782"/>
                          <a:pt x="554305" y="47012"/>
                        </a:cubicBezTo>
                        <a:cubicBezTo>
                          <a:pt x="538335" y="52524"/>
                          <a:pt x="514874" y="57894"/>
                          <a:pt x="488162" y="65102"/>
                        </a:cubicBezTo>
                        <a:cubicBezTo>
                          <a:pt x="474735" y="68494"/>
                          <a:pt x="460319" y="71745"/>
                          <a:pt x="445056" y="74571"/>
                        </a:cubicBezTo>
                        <a:cubicBezTo>
                          <a:pt x="429933" y="77257"/>
                          <a:pt x="413680" y="81214"/>
                          <a:pt x="397003" y="83899"/>
                        </a:cubicBezTo>
                        <a:cubicBezTo>
                          <a:pt x="380325" y="86867"/>
                          <a:pt x="363083" y="89129"/>
                          <a:pt x="345699" y="92238"/>
                        </a:cubicBezTo>
                        <a:cubicBezTo>
                          <a:pt x="328315" y="95206"/>
                          <a:pt x="310507" y="97326"/>
                          <a:pt x="292841" y="99446"/>
                        </a:cubicBezTo>
                        <a:cubicBezTo>
                          <a:pt x="275174" y="101848"/>
                          <a:pt x="257508" y="104392"/>
                          <a:pt x="239841" y="105947"/>
                        </a:cubicBezTo>
                        <a:cubicBezTo>
                          <a:pt x="222316" y="107502"/>
                          <a:pt x="205073" y="109622"/>
                          <a:pt x="188255" y="111035"/>
                        </a:cubicBezTo>
                        <a:cubicBezTo>
                          <a:pt x="171436" y="112731"/>
                          <a:pt x="154900" y="113014"/>
                          <a:pt x="139354" y="114286"/>
                        </a:cubicBezTo>
                        <a:cubicBezTo>
                          <a:pt x="123807" y="115416"/>
                          <a:pt x="108826" y="115982"/>
                          <a:pt x="94975" y="116264"/>
                        </a:cubicBezTo>
                        <a:cubicBezTo>
                          <a:pt x="67133" y="116406"/>
                          <a:pt x="43813" y="117112"/>
                          <a:pt x="26853" y="115840"/>
                        </a:cubicBezTo>
                        <a:cubicBezTo>
                          <a:pt x="10035" y="114851"/>
                          <a:pt x="0" y="113438"/>
                          <a:pt x="0" y="113438"/>
                        </a:cubicBezTo>
                        <a:cubicBezTo>
                          <a:pt x="0" y="113438"/>
                          <a:pt x="7632" y="107078"/>
                          <a:pt x="21765" y="97609"/>
                        </a:cubicBezTo>
                        <a:cubicBezTo>
                          <a:pt x="28832" y="92803"/>
                          <a:pt x="37453" y="87433"/>
                          <a:pt x="47488" y="81355"/>
                        </a:cubicBezTo>
                        <a:cubicBezTo>
                          <a:pt x="57522" y="75278"/>
                          <a:pt x="69112" y="69059"/>
                          <a:pt x="82114" y="63123"/>
                        </a:cubicBezTo>
                        <a:cubicBezTo>
                          <a:pt x="94975" y="57187"/>
                          <a:pt x="109109" y="50969"/>
                          <a:pt x="124231" y="44892"/>
                        </a:cubicBezTo>
                        <a:cubicBezTo>
                          <a:pt x="139354" y="38673"/>
                          <a:pt x="155748" y="33868"/>
                          <a:pt x="172567" y="28780"/>
                        </a:cubicBezTo>
                        <a:cubicBezTo>
                          <a:pt x="189527" y="23833"/>
                          <a:pt x="207052" y="18604"/>
                          <a:pt x="225284" y="15494"/>
                        </a:cubicBezTo>
                        <a:cubicBezTo>
                          <a:pt x="243374" y="11678"/>
                          <a:pt x="262030" y="8852"/>
                          <a:pt x="280545" y="5743"/>
                        </a:cubicBezTo>
                        <a:cubicBezTo>
                          <a:pt x="299201" y="3905"/>
                          <a:pt x="317998" y="2068"/>
                          <a:pt x="336512" y="1079"/>
                        </a:cubicBezTo>
                        <a:cubicBezTo>
                          <a:pt x="354886" y="-476"/>
                          <a:pt x="373259" y="-52"/>
                          <a:pt x="390925" y="513"/>
                        </a:cubicBezTo>
                        <a:cubicBezTo>
                          <a:pt x="408592" y="1079"/>
                          <a:pt x="425552" y="1644"/>
                          <a:pt x="441946" y="3623"/>
                        </a:cubicBezTo>
                        <a:cubicBezTo>
                          <a:pt x="458199" y="5601"/>
                          <a:pt x="473605" y="7862"/>
                          <a:pt x="487597" y="10265"/>
                        </a:cubicBezTo>
                        <a:cubicBezTo>
                          <a:pt x="501730" y="12668"/>
                          <a:pt x="514308" y="15636"/>
                          <a:pt x="525474" y="18886"/>
                        </a:cubicBezTo>
                        <a:cubicBezTo>
                          <a:pt x="536639" y="21996"/>
                          <a:pt x="546391" y="24964"/>
                          <a:pt x="554305" y="27790"/>
                        </a:cubicBezTo>
                        <a:cubicBezTo>
                          <a:pt x="570559" y="33726"/>
                          <a:pt x="579604" y="37825"/>
                          <a:pt x="579604" y="37825"/>
                        </a:cubicBezTo>
                        <a:close/>
                      </a:path>
                    </a:pathLst>
                  </a:custGeom>
                  <a:solidFill>
                    <a:srgbClr val="FFD300"/>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orme libre : forme 34">
                    <a:extLst>
                      <a:ext uri="{FF2B5EF4-FFF2-40B4-BE49-F238E27FC236}">
                        <a16:creationId xmlns:a16="http://schemas.microsoft.com/office/drawing/2014/main" id="{4AC341AC-AD2F-B95B-B769-7246410ADF0F}"/>
                      </a:ext>
                    </a:extLst>
                  </p:cNvPr>
                  <p:cNvSpPr/>
                  <p:nvPr/>
                </p:nvSpPr>
                <p:spPr>
                  <a:xfrm>
                    <a:off x="2683332" y="3294113"/>
                    <a:ext cx="1078931" cy="934458"/>
                  </a:xfrm>
                  <a:custGeom>
                    <a:avLst/>
                    <a:gdLst>
                      <a:gd name="connsiteX0" fmla="*/ 1078931 w 1078931"/>
                      <a:gd name="connsiteY0" fmla="*/ 934459 h 934458"/>
                      <a:gd name="connsiteX1" fmla="*/ 1058297 w 1078931"/>
                      <a:gd name="connsiteY1" fmla="*/ 870152 h 934458"/>
                      <a:gd name="connsiteX2" fmla="*/ 1032998 w 1078931"/>
                      <a:gd name="connsiteY2" fmla="*/ 798214 h 934458"/>
                      <a:gd name="connsiteX3" fmla="*/ 996110 w 1078931"/>
                      <a:gd name="connsiteY3" fmla="*/ 707338 h 934458"/>
                      <a:gd name="connsiteX4" fmla="*/ 945231 w 1078931"/>
                      <a:gd name="connsiteY4" fmla="*/ 604589 h 934458"/>
                      <a:gd name="connsiteX5" fmla="*/ 878239 w 1078931"/>
                      <a:gd name="connsiteY5" fmla="*/ 497459 h 934458"/>
                      <a:gd name="connsiteX6" fmla="*/ 793440 w 1078931"/>
                      <a:gd name="connsiteY6" fmla="*/ 393863 h 934458"/>
                      <a:gd name="connsiteX7" fmla="*/ 692246 w 1078931"/>
                      <a:gd name="connsiteY7" fmla="*/ 300583 h 934458"/>
                      <a:gd name="connsiteX8" fmla="*/ 579039 w 1078931"/>
                      <a:gd name="connsiteY8" fmla="*/ 221154 h 934458"/>
                      <a:gd name="connsiteX9" fmla="*/ 519962 w 1078931"/>
                      <a:gd name="connsiteY9" fmla="*/ 186952 h 934458"/>
                      <a:gd name="connsiteX10" fmla="*/ 460178 w 1078931"/>
                      <a:gd name="connsiteY10" fmla="*/ 156848 h 934458"/>
                      <a:gd name="connsiteX11" fmla="*/ 342731 w 1078931"/>
                      <a:gd name="connsiteY11" fmla="*/ 106534 h 934458"/>
                      <a:gd name="connsiteX12" fmla="*/ 233623 w 1078931"/>
                      <a:gd name="connsiteY12" fmla="*/ 68091 h 934458"/>
                      <a:gd name="connsiteX13" fmla="*/ 139212 w 1078931"/>
                      <a:gd name="connsiteY13" fmla="*/ 39260 h 934458"/>
                      <a:gd name="connsiteX14" fmla="*/ 65154 w 1078931"/>
                      <a:gd name="connsiteY14" fmla="*/ 19049 h 934458"/>
                      <a:gd name="connsiteX15" fmla="*/ 17101 w 1078931"/>
                      <a:gd name="connsiteY15" fmla="*/ 6188 h 934458"/>
                      <a:gd name="connsiteX16" fmla="*/ 0 w 1078931"/>
                      <a:gd name="connsiteY16" fmla="*/ 1383 h 934458"/>
                      <a:gd name="connsiteX17" fmla="*/ 17667 w 1078931"/>
                      <a:gd name="connsiteY17" fmla="*/ 676 h 934458"/>
                      <a:gd name="connsiteX18" fmla="*/ 67698 w 1078931"/>
                      <a:gd name="connsiteY18" fmla="*/ 252 h 934458"/>
                      <a:gd name="connsiteX19" fmla="*/ 145431 w 1078931"/>
                      <a:gd name="connsiteY19" fmla="*/ 3503 h 934458"/>
                      <a:gd name="connsiteX20" fmla="*/ 193201 w 1078931"/>
                      <a:gd name="connsiteY20" fmla="*/ 7743 h 934458"/>
                      <a:gd name="connsiteX21" fmla="*/ 246060 w 1078931"/>
                      <a:gd name="connsiteY21" fmla="*/ 14668 h 934458"/>
                      <a:gd name="connsiteX22" fmla="*/ 364072 w 1078931"/>
                      <a:gd name="connsiteY22" fmla="*/ 38694 h 934458"/>
                      <a:gd name="connsiteX23" fmla="*/ 427672 w 1078931"/>
                      <a:gd name="connsiteY23" fmla="*/ 56644 h 934458"/>
                      <a:gd name="connsiteX24" fmla="*/ 493109 w 1078931"/>
                      <a:gd name="connsiteY24" fmla="*/ 79822 h 934458"/>
                      <a:gd name="connsiteX25" fmla="*/ 625254 w 1078931"/>
                      <a:gd name="connsiteY25" fmla="*/ 142008 h 934458"/>
                      <a:gd name="connsiteX26" fmla="*/ 751182 w 1078931"/>
                      <a:gd name="connsiteY26" fmla="*/ 226949 h 934458"/>
                      <a:gd name="connsiteX27" fmla="*/ 861138 w 1078931"/>
                      <a:gd name="connsiteY27" fmla="*/ 332524 h 934458"/>
                      <a:gd name="connsiteX28" fmla="*/ 947916 w 1078931"/>
                      <a:gd name="connsiteY28" fmla="*/ 451526 h 934458"/>
                      <a:gd name="connsiteX29" fmla="*/ 1008972 w 1078931"/>
                      <a:gd name="connsiteY29" fmla="*/ 573920 h 934458"/>
                      <a:gd name="connsiteX30" fmla="*/ 1047414 w 1078931"/>
                      <a:gd name="connsiteY30" fmla="*/ 689106 h 934458"/>
                      <a:gd name="connsiteX31" fmla="*/ 1067625 w 1078931"/>
                      <a:gd name="connsiteY31" fmla="*/ 788886 h 934458"/>
                      <a:gd name="connsiteX32" fmla="*/ 1076529 w 1078931"/>
                      <a:gd name="connsiteY32" fmla="*/ 866619 h 934458"/>
                      <a:gd name="connsiteX33" fmla="*/ 1078507 w 1078931"/>
                      <a:gd name="connsiteY33" fmla="*/ 916510 h 934458"/>
                      <a:gd name="connsiteX34" fmla="*/ 1078931 w 1078931"/>
                      <a:gd name="connsiteY34" fmla="*/ 934459 h 9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78931" h="934458">
                        <a:moveTo>
                          <a:pt x="1078931" y="934459"/>
                        </a:moveTo>
                        <a:cubicBezTo>
                          <a:pt x="1078931" y="934459"/>
                          <a:pt x="1071017" y="910998"/>
                          <a:pt x="1058297" y="870152"/>
                        </a:cubicBezTo>
                        <a:cubicBezTo>
                          <a:pt x="1050947" y="850083"/>
                          <a:pt x="1043598" y="825633"/>
                          <a:pt x="1032998" y="798214"/>
                        </a:cubicBezTo>
                        <a:cubicBezTo>
                          <a:pt x="1023105" y="770513"/>
                          <a:pt x="1010244" y="740127"/>
                          <a:pt x="996110" y="707338"/>
                        </a:cubicBezTo>
                        <a:cubicBezTo>
                          <a:pt x="981412" y="674690"/>
                          <a:pt x="965017" y="639922"/>
                          <a:pt x="945231" y="604589"/>
                        </a:cubicBezTo>
                        <a:cubicBezTo>
                          <a:pt x="926292" y="568832"/>
                          <a:pt x="902831" y="533358"/>
                          <a:pt x="878239" y="497459"/>
                        </a:cubicBezTo>
                        <a:cubicBezTo>
                          <a:pt x="852658" y="462126"/>
                          <a:pt x="824250" y="427358"/>
                          <a:pt x="793440" y="393863"/>
                        </a:cubicBezTo>
                        <a:cubicBezTo>
                          <a:pt x="762064" y="360932"/>
                          <a:pt x="728286" y="329415"/>
                          <a:pt x="692246" y="300583"/>
                        </a:cubicBezTo>
                        <a:cubicBezTo>
                          <a:pt x="656630" y="271045"/>
                          <a:pt x="617905" y="245322"/>
                          <a:pt x="579039" y="221154"/>
                        </a:cubicBezTo>
                        <a:cubicBezTo>
                          <a:pt x="559676" y="209000"/>
                          <a:pt x="539607" y="198259"/>
                          <a:pt x="519962" y="186952"/>
                        </a:cubicBezTo>
                        <a:cubicBezTo>
                          <a:pt x="499893" y="176635"/>
                          <a:pt x="480106" y="166176"/>
                          <a:pt x="460178" y="156848"/>
                        </a:cubicBezTo>
                        <a:cubicBezTo>
                          <a:pt x="420464" y="137768"/>
                          <a:pt x="380891" y="121091"/>
                          <a:pt x="342731" y="106534"/>
                        </a:cubicBezTo>
                        <a:cubicBezTo>
                          <a:pt x="304713" y="91553"/>
                          <a:pt x="267825" y="79398"/>
                          <a:pt x="233623" y="68091"/>
                        </a:cubicBezTo>
                        <a:cubicBezTo>
                          <a:pt x="199279" y="57068"/>
                          <a:pt x="167620" y="47457"/>
                          <a:pt x="139212" y="39260"/>
                        </a:cubicBezTo>
                        <a:cubicBezTo>
                          <a:pt x="110663" y="31486"/>
                          <a:pt x="85648" y="24561"/>
                          <a:pt x="65154" y="19049"/>
                        </a:cubicBezTo>
                        <a:cubicBezTo>
                          <a:pt x="44520" y="13537"/>
                          <a:pt x="28125" y="9156"/>
                          <a:pt x="17101" y="6188"/>
                        </a:cubicBezTo>
                        <a:cubicBezTo>
                          <a:pt x="5936" y="3079"/>
                          <a:pt x="0" y="1383"/>
                          <a:pt x="0" y="1383"/>
                        </a:cubicBezTo>
                        <a:cubicBezTo>
                          <a:pt x="0" y="1383"/>
                          <a:pt x="6077" y="1100"/>
                          <a:pt x="17667" y="676"/>
                        </a:cubicBezTo>
                        <a:cubicBezTo>
                          <a:pt x="29115" y="535"/>
                          <a:pt x="46216" y="-455"/>
                          <a:pt x="67698" y="252"/>
                        </a:cubicBezTo>
                        <a:cubicBezTo>
                          <a:pt x="89181" y="393"/>
                          <a:pt x="115469" y="1383"/>
                          <a:pt x="145431" y="3503"/>
                        </a:cubicBezTo>
                        <a:cubicBezTo>
                          <a:pt x="160412" y="4775"/>
                          <a:pt x="176383" y="6188"/>
                          <a:pt x="193201" y="7743"/>
                        </a:cubicBezTo>
                        <a:cubicBezTo>
                          <a:pt x="210020" y="9721"/>
                          <a:pt x="227686" y="11983"/>
                          <a:pt x="246060" y="14668"/>
                        </a:cubicBezTo>
                        <a:cubicBezTo>
                          <a:pt x="282806" y="20604"/>
                          <a:pt x="322662" y="27812"/>
                          <a:pt x="364072" y="38694"/>
                        </a:cubicBezTo>
                        <a:cubicBezTo>
                          <a:pt x="384989" y="43500"/>
                          <a:pt x="406048" y="50425"/>
                          <a:pt x="427672" y="56644"/>
                        </a:cubicBezTo>
                        <a:cubicBezTo>
                          <a:pt x="449154" y="63710"/>
                          <a:pt x="471061" y="71059"/>
                          <a:pt x="493109" y="79822"/>
                        </a:cubicBezTo>
                        <a:cubicBezTo>
                          <a:pt x="537204" y="96782"/>
                          <a:pt x="581865" y="117134"/>
                          <a:pt x="625254" y="142008"/>
                        </a:cubicBezTo>
                        <a:cubicBezTo>
                          <a:pt x="668785" y="166600"/>
                          <a:pt x="711467" y="194725"/>
                          <a:pt x="751182" y="226949"/>
                        </a:cubicBezTo>
                        <a:cubicBezTo>
                          <a:pt x="790755" y="259314"/>
                          <a:pt x="828066" y="294506"/>
                          <a:pt x="861138" y="332524"/>
                        </a:cubicBezTo>
                        <a:cubicBezTo>
                          <a:pt x="893927" y="370684"/>
                          <a:pt x="923042" y="410822"/>
                          <a:pt x="947916" y="451526"/>
                        </a:cubicBezTo>
                        <a:cubicBezTo>
                          <a:pt x="971943" y="492654"/>
                          <a:pt x="993284" y="533499"/>
                          <a:pt x="1008972" y="573920"/>
                        </a:cubicBezTo>
                        <a:cubicBezTo>
                          <a:pt x="1025649" y="613917"/>
                          <a:pt x="1037662" y="652925"/>
                          <a:pt x="1047414" y="689106"/>
                        </a:cubicBezTo>
                        <a:cubicBezTo>
                          <a:pt x="1056742" y="725428"/>
                          <a:pt x="1063385" y="758924"/>
                          <a:pt x="1067625" y="788886"/>
                        </a:cubicBezTo>
                        <a:cubicBezTo>
                          <a:pt x="1073137" y="818425"/>
                          <a:pt x="1074267" y="845278"/>
                          <a:pt x="1076529" y="866619"/>
                        </a:cubicBezTo>
                        <a:cubicBezTo>
                          <a:pt x="1078225" y="887960"/>
                          <a:pt x="1077942" y="904920"/>
                          <a:pt x="1078507" y="916510"/>
                        </a:cubicBezTo>
                        <a:cubicBezTo>
                          <a:pt x="1078790" y="928381"/>
                          <a:pt x="1078931" y="934459"/>
                          <a:pt x="1078931" y="934459"/>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orme libre : forme 35">
                    <a:extLst>
                      <a:ext uri="{FF2B5EF4-FFF2-40B4-BE49-F238E27FC236}">
                        <a16:creationId xmlns:a16="http://schemas.microsoft.com/office/drawing/2014/main" id="{EBE97E34-582B-E53E-3D93-9F38F6B55FC6}"/>
                      </a:ext>
                    </a:extLst>
                  </p:cNvPr>
                  <p:cNvSpPr/>
                  <p:nvPr/>
                </p:nvSpPr>
                <p:spPr>
                  <a:xfrm>
                    <a:off x="3131921" y="4371600"/>
                    <a:ext cx="676129" cy="1315945"/>
                  </a:xfrm>
                  <a:custGeom>
                    <a:avLst/>
                    <a:gdLst>
                      <a:gd name="connsiteX0" fmla="*/ 0 w 676129"/>
                      <a:gd name="connsiteY0" fmla="*/ 1315945 h 1315945"/>
                      <a:gd name="connsiteX1" fmla="*/ 14840 w 676129"/>
                      <a:gd name="connsiteY1" fmla="*/ 1306193 h 1315945"/>
                      <a:gd name="connsiteX2" fmla="*/ 56533 w 676129"/>
                      <a:gd name="connsiteY2" fmla="*/ 1278634 h 1315945"/>
                      <a:gd name="connsiteX3" fmla="*/ 85223 w 676129"/>
                      <a:gd name="connsiteY3" fmla="*/ 1258564 h 1315945"/>
                      <a:gd name="connsiteX4" fmla="*/ 118154 w 676129"/>
                      <a:gd name="connsiteY4" fmla="*/ 1233690 h 1315945"/>
                      <a:gd name="connsiteX5" fmla="*/ 192636 w 676129"/>
                      <a:gd name="connsiteY5" fmla="*/ 1170090 h 1315945"/>
                      <a:gd name="connsiteX6" fmla="*/ 232492 w 676129"/>
                      <a:gd name="connsiteY6" fmla="*/ 1131365 h 1315945"/>
                      <a:gd name="connsiteX7" fmla="*/ 272630 w 676129"/>
                      <a:gd name="connsiteY7" fmla="*/ 1087835 h 1315945"/>
                      <a:gd name="connsiteX8" fmla="*/ 351493 w 676129"/>
                      <a:gd name="connsiteY8" fmla="*/ 987913 h 1315945"/>
                      <a:gd name="connsiteX9" fmla="*/ 423573 w 676129"/>
                      <a:gd name="connsiteY9" fmla="*/ 872869 h 1315945"/>
                      <a:gd name="connsiteX10" fmla="*/ 485477 w 676129"/>
                      <a:gd name="connsiteY10" fmla="*/ 746941 h 1315945"/>
                      <a:gd name="connsiteX11" fmla="*/ 535932 w 676129"/>
                      <a:gd name="connsiteY11" fmla="*/ 615361 h 1315945"/>
                      <a:gd name="connsiteX12" fmla="*/ 574516 w 676129"/>
                      <a:gd name="connsiteY12" fmla="*/ 483639 h 1315945"/>
                      <a:gd name="connsiteX13" fmla="*/ 602358 w 676129"/>
                      <a:gd name="connsiteY13" fmla="*/ 357571 h 1315945"/>
                      <a:gd name="connsiteX14" fmla="*/ 621438 w 676129"/>
                      <a:gd name="connsiteY14" fmla="*/ 242668 h 1315945"/>
                      <a:gd name="connsiteX15" fmla="*/ 628222 w 676129"/>
                      <a:gd name="connsiteY15" fmla="*/ 191081 h 1315945"/>
                      <a:gd name="connsiteX16" fmla="*/ 633593 w 676129"/>
                      <a:gd name="connsiteY16" fmla="*/ 144300 h 1315945"/>
                      <a:gd name="connsiteX17" fmla="*/ 640236 w 676129"/>
                      <a:gd name="connsiteY17" fmla="*/ 67557 h 1315945"/>
                      <a:gd name="connsiteX18" fmla="*/ 645182 w 676129"/>
                      <a:gd name="connsiteY18" fmla="*/ 0 h 1315945"/>
                      <a:gd name="connsiteX19" fmla="*/ 649140 w 676129"/>
                      <a:gd name="connsiteY19" fmla="*/ 17243 h 1315945"/>
                      <a:gd name="connsiteX20" fmla="*/ 658891 w 676129"/>
                      <a:gd name="connsiteY20" fmla="*/ 66568 h 1315945"/>
                      <a:gd name="connsiteX21" fmla="*/ 669633 w 676129"/>
                      <a:gd name="connsiteY21" fmla="*/ 144159 h 1315945"/>
                      <a:gd name="connsiteX22" fmla="*/ 673731 w 676129"/>
                      <a:gd name="connsiteY22" fmla="*/ 192212 h 1315945"/>
                      <a:gd name="connsiteX23" fmla="*/ 675993 w 676129"/>
                      <a:gd name="connsiteY23" fmla="*/ 245777 h 1315945"/>
                      <a:gd name="connsiteX24" fmla="*/ 672742 w 676129"/>
                      <a:gd name="connsiteY24" fmla="*/ 366616 h 1315945"/>
                      <a:gd name="connsiteX25" fmla="*/ 656206 w 676129"/>
                      <a:gd name="connsiteY25" fmla="*/ 501023 h 1315945"/>
                      <a:gd name="connsiteX26" fmla="*/ 641790 w 676129"/>
                      <a:gd name="connsiteY26" fmla="*/ 571265 h 1315945"/>
                      <a:gd name="connsiteX27" fmla="*/ 623134 w 676129"/>
                      <a:gd name="connsiteY27" fmla="*/ 642497 h 1315945"/>
                      <a:gd name="connsiteX28" fmla="*/ 571831 w 676129"/>
                      <a:gd name="connsiteY28" fmla="*/ 784253 h 1315945"/>
                      <a:gd name="connsiteX29" fmla="*/ 502437 w 676129"/>
                      <a:gd name="connsiteY29" fmla="*/ 918660 h 1315945"/>
                      <a:gd name="connsiteX30" fmla="*/ 417637 w 676129"/>
                      <a:gd name="connsiteY30" fmla="*/ 1038369 h 1315945"/>
                      <a:gd name="connsiteX31" fmla="*/ 322803 w 676129"/>
                      <a:gd name="connsiteY31" fmla="*/ 1137443 h 1315945"/>
                      <a:gd name="connsiteX32" fmla="*/ 274326 w 676129"/>
                      <a:gd name="connsiteY32" fmla="*/ 1178288 h 1315945"/>
                      <a:gd name="connsiteX33" fmla="*/ 226414 w 676129"/>
                      <a:gd name="connsiteY33" fmla="*/ 1212773 h 1315945"/>
                      <a:gd name="connsiteX34" fmla="*/ 180340 w 676129"/>
                      <a:gd name="connsiteY34" fmla="*/ 1241181 h 1315945"/>
                      <a:gd name="connsiteX35" fmla="*/ 137375 w 676129"/>
                      <a:gd name="connsiteY35" fmla="*/ 1264076 h 1315945"/>
                      <a:gd name="connsiteX36" fmla="*/ 98791 w 676129"/>
                      <a:gd name="connsiteY36" fmla="*/ 1282167 h 1315945"/>
                      <a:gd name="connsiteX37" fmla="*/ 65013 w 676129"/>
                      <a:gd name="connsiteY37" fmla="*/ 1295311 h 1315945"/>
                      <a:gd name="connsiteX38" fmla="*/ 37736 w 676129"/>
                      <a:gd name="connsiteY38" fmla="*/ 1304780 h 1315945"/>
                      <a:gd name="connsiteX39" fmla="*/ 17384 w 676129"/>
                      <a:gd name="connsiteY39" fmla="*/ 1310999 h 1315945"/>
                      <a:gd name="connsiteX40" fmla="*/ 0 w 676129"/>
                      <a:gd name="connsiteY40" fmla="*/ 1315945 h 131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76129" h="1315945">
                        <a:moveTo>
                          <a:pt x="0" y="1315945"/>
                        </a:moveTo>
                        <a:cubicBezTo>
                          <a:pt x="0" y="1315945"/>
                          <a:pt x="5088" y="1312553"/>
                          <a:pt x="14840" y="1306193"/>
                        </a:cubicBezTo>
                        <a:cubicBezTo>
                          <a:pt x="24450" y="1299833"/>
                          <a:pt x="39290" y="1291071"/>
                          <a:pt x="56533" y="1278634"/>
                        </a:cubicBezTo>
                        <a:cubicBezTo>
                          <a:pt x="65154" y="1272556"/>
                          <a:pt x="74765" y="1265914"/>
                          <a:pt x="85223" y="1258564"/>
                        </a:cubicBezTo>
                        <a:cubicBezTo>
                          <a:pt x="95258" y="1250509"/>
                          <a:pt x="106423" y="1242594"/>
                          <a:pt x="118154" y="1233690"/>
                        </a:cubicBezTo>
                        <a:cubicBezTo>
                          <a:pt x="141332" y="1215599"/>
                          <a:pt x="166348" y="1194117"/>
                          <a:pt x="192636" y="1170090"/>
                        </a:cubicBezTo>
                        <a:cubicBezTo>
                          <a:pt x="205639" y="1157794"/>
                          <a:pt x="218924" y="1144792"/>
                          <a:pt x="232492" y="1131365"/>
                        </a:cubicBezTo>
                        <a:cubicBezTo>
                          <a:pt x="245353" y="1117091"/>
                          <a:pt x="259769" y="1103664"/>
                          <a:pt x="272630" y="1087835"/>
                        </a:cubicBezTo>
                        <a:cubicBezTo>
                          <a:pt x="299907" y="1057873"/>
                          <a:pt x="325488" y="1023529"/>
                          <a:pt x="351493" y="987913"/>
                        </a:cubicBezTo>
                        <a:cubicBezTo>
                          <a:pt x="376792" y="951732"/>
                          <a:pt x="400677" y="913007"/>
                          <a:pt x="423573" y="872869"/>
                        </a:cubicBezTo>
                        <a:cubicBezTo>
                          <a:pt x="445621" y="832165"/>
                          <a:pt x="466679" y="790048"/>
                          <a:pt x="485477" y="746941"/>
                        </a:cubicBezTo>
                        <a:cubicBezTo>
                          <a:pt x="504274" y="703694"/>
                          <a:pt x="520668" y="659457"/>
                          <a:pt x="535932" y="615361"/>
                        </a:cubicBezTo>
                        <a:cubicBezTo>
                          <a:pt x="550207" y="570983"/>
                          <a:pt x="563633" y="527028"/>
                          <a:pt x="574516" y="483639"/>
                        </a:cubicBezTo>
                        <a:cubicBezTo>
                          <a:pt x="585257" y="440391"/>
                          <a:pt x="595009" y="398133"/>
                          <a:pt x="602358" y="357571"/>
                        </a:cubicBezTo>
                        <a:cubicBezTo>
                          <a:pt x="610414" y="317150"/>
                          <a:pt x="616209" y="278566"/>
                          <a:pt x="621438" y="242668"/>
                        </a:cubicBezTo>
                        <a:cubicBezTo>
                          <a:pt x="623841" y="224718"/>
                          <a:pt x="626102" y="207476"/>
                          <a:pt x="628222" y="191081"/>
                        </a:cubicBezTo>
                        <a:cubicBezTo>
                          <a:pt x="630060" y="174545"/>
                          <a:pt x="631897" y="158999"/>
                          <a:pt x="633593" y="144300"/>
                        </a:cubicBezTo>
                        <a:cubicBezTo>
                          <a:pt x="635996" y="114903"/>
                          <a:pt x="638964" y="89039"/>
                          <a:pt x="640236" y="67557"/>
                        </a:cubicBezTo>
                        <a:cubicBezTo>
                          <a:pt x="643345" y="24592"/>
                          <a:pt x="645182" y="0"/>
                          <a:pt x="645182" y="0"/>
                        </a:cubicBezTo>
                        <a:cubicBezTo>
                          <a:pt x="645182" y="0"/>
                          <a:pt x="646595" y="6077"/>
                          <a:pt x="649140" y="17243"/>
                        </a:cubicBezTo>
                        <a:cubicBezTo>
                          <a:pt x="651401" y="28549"/>
                          <a:pt x="655782" y="45226"/>
                          <a:pt x="658891" y="66568"/>
                        </a:cubicBezTo>
                        <a:cubicBezTo>
                          <a:pt x="662707" y="87909"/>
                          <a:pt x="666523" y="114055"/>
                          <a:pt x="669633" y="144159"/>
                        </a:cubicBezTo>
                        <a:cubicBezTo>
                          <a:pt x="670905" y="159281"/>
                          <a:pt x="672318" y="175252"/>
                          <a:pt x="673731" y="192212"/>
                        </a:cubicBezTo>
                        <a:cubicBezTo>
                          <a:pt x="674721" y="209172"/>
                          <a:pt x="675286" y="226980"/>
                          <a:pt x="675993" y="245777"/>
                        </a:cubicBezTo>
                        <a:cubicBezTo>
                          <a:pt x="676417" y="283089"/>
                          <a:pt x="675993" y="323792"/>
                          <a:pt x="672742" y="366616"/>
                        </a:cubicBezTo>
                        <a:cubicBezTo>
                          <a:pt x="669915" y="409581"/>
                          <a:pt x="664121" y="454666"/>
                          <a:pt x="656206" y="501023"/>
                        </a:cubicBezTo>
                        <a:cubicBezTo>
                          <a:pt x="652107" y="524202"/>
                          <a:pt x="647443" y="547663"/>
                          <a:pt x="641790" y="571265"/>
                        </a:cubicBezTo>
                        <a:cubicBezTo>
                          <a:pt x="636702" y="595009"/>
                          <a:pt x="629777" y="618612"/>
                          <a:pt x="623134" y="642497"/>
                        </a:cubicBezTo>
                        <a:cubicBezTo>
                          <a:pt x="609001" y="690126"/>
                          <a:pt x="591476" y="737613"/>
                          <a:pt x="571831" y="784253"/>
                        </a:cubicBezTo>
                        <a:cubicBezTo>
                          <a:pt x="551196" y="830469"/>
                          <a:pt x="528159" y="875695"/>
                          <a:pt x="502437" y="918660"/>
                        </a:cubicBezTo>
                        <a:cubicBezTo>
                          <a:pt x="476290" y="961201"/>
                          <a:pt x="447882" y="1001622"/>
                          <a:pt x="417637" y="1038369"/>
                        </a:cubicBezTo>
                        <a:cubicBezTo>
                          <a:pt x="386827" y="1074691"/>
                          <a:pt x="355592" y="1108611"/>
                          <a:pt x="322803" y="1137443"/>
                        </a:cubicBezTo>
                        <a:cubicBezTo>
                          <a:pt x="306974" y="1152424"/>
                          <a:pt x="290014" y="1165285"/>
                          <a:pt x="274326" y="1178288"/>
                        </a:cubicBezTo>
                        <a:cubicBezTo>
                          <a:pt x="257932" y="1190442"/>
                          <a:pt x="242102" y="1202314"/>
                          <a:pt x="226414" y="1212773"/>
                        </a:cubicBezTo>
                        <a:cubicBezTo>
                          <a:pt x="210303" y="1222666"/>
                          <a:pt x="195463" y="1233125"/>
                          <a:pt x="180340" y="1241181"/>
                        </a:cubicBezTo>
                        <a:cubicBezTo>
                          <a:pt x="165076" y="1249236"/>
                          <a:pt x="151084" y="1257434"/>
                          <a:pt x="137375" y="1264076"/>
                        </a:cubicBezTo>
                        <a:cubicBezTo>
                          <a:pt x="123525" y="1270578"/>
                          <a:pt x="110805" y="1276938"/>
                          <a:pt x="98791" y="1282167"/>
                        </a:cubicBezTo>
                        <a:cubicBezTo>
                          <a:pt x="86495" y="1286972"/>
                          <a:pt x="75189" y="1291354"/>
                          <a:pt x="65013" y="1295311"/>
                        </a:cubicBezTo>
                        <a:cubicBezTo>
                          <a:pt x="54837" y="1299409"/>
                          <a:pt x="45792" y="1302660"/>
                          <a:pt x="37736" y="1304780"/>
                        </a:cubicBezTo>
                        <a:cubicBezTo>
                          <a:pt x="29680" y="1307183"/>
                          <a:pt x="22896" y="1309303"/>
                          <a:pt x="17384" y="1310999"/>
                        </a:cubicBezTo>
                        <a:cubicBezTo>
                          <a:pt x="5936" y="1314249"/>
                          <a:pt x="0" y="1315945"/>
                          <a:pt x="0" y="1315945"/>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Forme libre : forme 36">
                    <a:extLst>
                      <a:ext uri="{FF2B5EF4-FFF2-40B4-BE49-F238E27FC236}">
                        <a16:creationId xmlns:a16="http://schemas.microsoft.com/office/drawing/2014/main" id="{8F419FEC-A08A-3914-E470-E8F0250FE445}"/>
                      </a:ext>
                    </a:extLst>
                  </p:cNvPr>
                  <p:cNvSpPr/>
                  <p:nvPr/>
                </p:nvSpPr>
                <p:spPr>
                  <a:xfrm>
                    <a:off x="787500" y="5327995"/>
                    <a:ext cx="1973706" cy="589822"/>
                  </a:xfrm>
                  <a:custGeom>
                    <a:avLst/>
                    <a:gdLst>
                      <a:gd name="connsiteX0" fmla="*/ 0 w 1973706"/>
                      <a:gd name="connsiteY0" fmla="*/ 0 h 589822"/>
                      <a:gd name="connsiteX1" fmla="*/ 15405 w 1973706"/>
                      <a:gd name="connsiteY1" fmla="*/ 18939 h 589822"/>
                      <a:gd name="connsiteX2" fmla="*/ 33637 w 1973706"/>
                      <a:gd name="connsiteY2" fmla="*/ 41834 h 589822"/>
                      <a:gd name="connsiteX3" fmla="*/ 59218 w 1973706"/>
                      <a:gd name="connsiteY3" fmla="*/ 71797 h 589822"/>
                      <a:gd name="connsiteX4" fmla="*/ 91583 w 1973706"/>
                      <a:gd name="connsiteY4" fmla="*/ 107695 h 589822"/>
                      <a:gd name="connsiteX5" fmla="*/ 131722 w 1973706"/>
                      <a:gd name="connsiteY5" fmla="*/ 147975 h 589822"/>
                      <a:gd name="connsiteX6" fmla="*/ 179775 w 1973706"/>
                      <a:gd name="connsiteY6" fmla="*/ 190799 h 589822"/>
                      <a:gd name="connsiteX7" fmla="*/ 235177 w 1973706"/>
                      <a:gd name="connsiteY7" fmla="*/ 235036 h 589822"/>
                      <a:gd name="connsiteX8" fmla="*/ 266129 w 1973706"/>
                      <a:gd name="connsiteY8" fmla="*/ 256660 h 589822"/>
                      <a:gd name="connsiteX9" fmla="*/ 298777 w 1973706"/>
                      <a:gd name="connsiteY9" fmla="*/ 278142 h 589822"/>
                      <a:gd name="connsiteX10" fmla="*/ 332979 w 1973706"/>
                      <a:gd name="connsiteY10" fmla="*/ 299483 h 589822"/>
                      <a:gd name="connsiteX11" fmla="*/ 369301 w 1973706"/>
                      <a:gd name="connsiteY11" fmla="*/ 319694 h 589822"/>
                      <a:gd name="connsiteX12" fmla="*/ 530279 w 1973706"/>
                      <a:gd name="connsiteY12" fmla="*/ 391773 h 589822"/>
                      <a:gd name="connsiteX13" fmla="*/ 711326 w 1973706"/>
                      <a:gd name="connsiteY13" fmla="*/ 445904 h 589822"/>
                      <a:gd name="connsiteX14" fmla="*/ 904244 w 1973706"/>
                      <a:gd name="connsiteY14" fmla="*/ 480389 h 589822"/>
                      <a:gd name="connsiteX15" fmla="*/ 1100555 w 1973706"/>
                      <a:gd name="connsiteY15" fmla="*/ 497914 h 589822"/>
                      <a:gd name="connsiteX16" fmla="*/ 1292626 w 1973706"/>
                      <a:gd name="connsiteY16" fmla="*/ 502295 h 589822"/>
                      <a:gd name="connsiteX17" fmla="*/ 1473531 w 1973706"/>
                      <a:gd name="connsiteY17" fmla="*/ 499186 h 589822"/>
                      <a:gd name="connsiteX18" fmla="*/ 1557906 w 1973706"/>
                      <a:gd name="connsiteY18" fmla="*/ 496359 h 589822"/>
                      <a:gd name="connsiteX19" fmla="*/ 1637052 w 1973706"/>
                      <a:gd name="connsiteY19" fmla="*/ 494946 h 589822"/>
                      <a:gd name="connsiteX20" fmla="*/ 1709415 w 1973706"/>
                      <a:gd name="connsiteY20" fmla="*/ 493109 h 589822"/>
                      <a:gd name="connsiteX21" fmla="*/ 1774569 w 1973706"/>
                      <a:gd name="connsiteY21" fmla="*/ 491413 h 589822"/>
                      <a:gd name="connsiteX22" fmla="*/ 1831950 w 1973706"/>
                      <a:gd name="connsiteY22" fmla="*/ 488586 h 589822"/>
                      <a:gd name="connsiteX23" fmla="*/ 1880709 w 1973706"/>
                      <a:gd name="connsiteY23" fmla="*/ 485901 h 589822"/>
                      <a:gd name="connsiteX24" fmla="*/ 1949256 w 1973706"/>
                      <a:gd name="connsiteY24" fmla="*/ 480954 h 589822"/>
                      <a:gd name="connsiteX25" fmla="*/ 1973706 w 1973706"/>
                      <a:gd name="connsiteY25" fmla="*/ 479541 h 589822"/>
                      <a:gd name="connsiteX26" fmla="*/ 1950245 w 1973706"/>
                      <a:gd name="connsiteY26" fmla="*/ 486325 h 589822"/>
                      <a:gd name="connsiteX27" fmla="*/ 1883677 w 1973706"/>
                      <a:gd name="connsiteY27" fmla="*/ 504557 h 589822"/>
                      <a:gd name="connsiteX28" fmla="*/ 1778667 w 1973706"/>
                      <a:gd name="connsiteY28" fmla="*/ 527311 h 589822"/>
                      <a:gd name="connsiteX29" fmla="*/ 1641151 w 1973706"/>
                      <a:gd name="connsiteY29" fmla="*/ 548935 h 589822"/>
                      <a:gd name="connsiteX30" fmla="*/ 1478619 w 1973706"/>
                      <a:gd name="connsiteY30" fmla="*/ 569287 h 589822"/>
                      <a:gd name="connsiteX31" fmla="*/ 1295170 w 1973706"/>
                      <a:gd name="connsiteY31" fmla="*/ 585681 h 589822"/>
                      <a:gd name="connsiteX32" fmla="*/ 1097163 w 1973706"/>
                      <a:gd name="connsiteY32" fmla="*/ 589073 h 589822"/>
                      <a:gd name="connsiteX33" fmla="*/ 892231 w 1973706"/>
                      <a:gd name="connsiteY33" fmla="*/ 573668 h 589822"/>
                      <a:gd name="connsiteX34" fmla="*/ 689419 w 1973706"/>
                      <a:gd name="connsiteY34" fmla="*/ 534378 h 589822"/>
                      <a:gd name="connsiteX35" fmla="*/ 640236 w 1973706"/>
                      <a:gd name="connsiteY35" fmla="*/ 520810 h 589822"/>
                      <a:gd name="connsiteX36" fmla="*/ 592041 w 1973706"/>
                      <a:gd name="connsiteY36" fmla="*/ 504981 h 589822"/>
                      <a:gd name="connsiteX37" fmla="*/ 544977 w 1973706"/>
                      <a:gd name="connsiteY37" fmla="*/ 487738 h 589822"/>
                      <a:gd name="connsiteX38" fmla="*/ 521799 w 1973706"/>
                      <a:gd name="connsiteY38" fmla="*/ 478834 h 589822"/>
                      <a:gd name="connsiteX39" fmla="*/ 499186 w 1973706"/>
                      <a:gd name="connsiteY39" fmla="*/ 468941 h 589822"/>
                      <a:gd name="connsiteX40" fmla="*/ 412408 w 1973706"/>
                      <a:gd name="connsiteY40" fmla="*/ 427248 h 589822"/>
                      <a:gd name="connsiteX41" fmla="*/ 371987 w 1973706"/>
                      <a:gd name="connsiteY41" fmla="*/ 403928 h 589822"/>
                      <a:gd name="connsiteX42" fmla="*/ 352200 w 1973706"/>
                      <a:gd name="connsiteY42" fmla="*/ 392339 h 589822"/>
                      <a:gd name="connsiteX43" fmla="*/ 333262 w 1973706"/>
                      <a:gd name="connsiteY43" fmla="*/ 379901 h 589822"/>
                      <a:gd name="connsiteX44" fmla="*/ 200409 w 1973706"/>
                      <a:gd name="connsiteY44" fmla="*/ 276446 h 589822"/>
                      <a:gd name="connsiteX45" fmla="*/ 147975 w 1973706"/>
                      <a:gd name="connsiteY45" fmla="*/ 223447 h 589822"/>
                      <a:gd name="connsiteX46" fmla="*/ 104869 w 1973706"/>
                      <a:gd name="connsiteY46" fmla="*/ 172143 h 589822"/>
                      <a:gd name="connsiteX47" fmla="*/ 70101 w 1973706"/>
                      <a:gd name="connsiteY47" fmla="*/ 124796 h 589822"/>
                      <a:gd name="connsiteX48" fmla="*/ 43672 w 1973706"/>
                      <a:gd name="connsiteY48" fmla="*/ 82538 h 589822"/>
                      <a:gd name="connsiteX49" fmla="*/ 32506 w 1973706"/>
                      <a:gd name="connsiteY49" fmla="*/ 64589 h 589822"/>
                      <a:gd name="connsiteX50" fmla="*/ 24027 w 1973706"/>
                      <a:gd name="connsiteY50" fmla="*/ 48053 h 589822"/>
                      <a:gd name="connsiteX51" fmla="*/ 10741 w 1973706"/>
                      <a:gd name="connsiteY51" fmla="*/ 21907 h 589822"/>
                      <a:gd name="connsiteX52" fmla="*/ 0 w 1973706"/>
                      <a:gd name="connsiteY52" fmla="*/ 0 h 58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73706" h="589822">
                        <a:moveTo>
                          <a:pt x="0" y="0"/>
                        </a:moveTo>
                        <a:cubicBezTo>
                          <a:pt x="0" y="0"/>
                          <a:pt x="5371" y="6643"/>
                          <a:pt x="15405" y="18939"/>
                        </a:cubicBezTo>
                        <a:cubicBezTo>
                          <a:pt x="20352" y="25157"/>
                          <a:pt x="26429" y="32789"/>
                          <a:pt x="33637" y="41834"/>
                        </a:cubicBezTo>
                        <a:cubicBezTo>
                          <a:pt x="40704" y="51021"/>
                          <a:pt x="49325" y="61056"/>
                          <a:pt x="59218" y="71797"/>
                        </a:cubicBezTo>
                        <a:cubicBezTo>
                          <a:pt x="69112" y="82680"/>
                          <a:pt x="79570" y="94834"/>
                          <a:pt x="91583" y="107695"/>
                        </a:cubicBezTo>
                        <a:cubicBezTo>
                          <a:pt x="104303" y="119991"/>
                          <a:pt x="117447" y="133559"/>
                          <a:pt x="131722" y="147975"/>
                        </a:cubicBezTo>
                        <a:cubicBezTo>
                          <a:pt x="146279" y="161967"/>
                          <a:pt x="162956" y="175817"/>
                          <a:pt x="179775" y="190799"/>
                        </a:cubicBezTo>
                        <a:cubicBezTo>
                          <a:pt x="197300" y="205073"/>
                          <a:pt x="215814" y="219772"/>
                          <a:pt x="235177" y="235036"/>
                        </a:cubicBezTo>
                        <a:cubicBezTo>
                          <a:pt x="245353" y="242102"/>
                          <a:pt x="255670" y="249310"/>
                          <a:pt x="266129" y="256660"/>
                        </a:cubicBezTo>
                        <a:cubicBezTo>
                          <a:pt x="276587" y="264150"/>
                          <a:pt x="287329" y="271500"/>
                          <a:pt x="298777" y="278142"/>
                        </a:cubicBezTo>
                        <a:cubicBezTo>
                          <a:pt x="310224" y="284926"/>
                          <a:pt x="321531" y="292134"/>
                          <a:pt x="332979" y="299483"/>
                        </a:cubicBezTo>
                        <a:cubicBezTo>
                          <a:pt x="344710" y="306409"/>
                          <a:pt x="357005" y="312910"/>
                          <a:pt x="369301" y="319694"/>
                        </a:cubicBezTo>
                        <a:cubicBezTo>
                          <a:pt x="418626" y="346547"/>
                          <a:pt x="472757" y="370715"/>
                          <a:pt x="530279" y="391773"/>
                        </a:cubicBezTo>
                        <a:cubicBezTo>
                          <a:pt x="587801" y="412691"/>
                          <a:pt x="648291" y="431488"/>
                          <a:pt x="711326" y="445904"/>
                        </a:cubicBezTo>
                        <a:cubicBezTo>
                          <a:pt x="774219" y="460320"/>
                          <a:pt x="838949" y="472050"/>
                          <a:pt x="904244" y="480389"/>
                        </a:cubicBezTo>
                        <a:cubicBezTo>
                          <a:pt x="969540" y="489293"/>
                          <a:pt x="1035401" y="494522"/>
                          <a:pt x="1100555" y="497914"/>
                        </a:cubicBezTo>
                        <a:cubicBezTo>
                          <a:pt x="1165709" y="501023"/>
                          <a:pt x="1230157" y="502578"/>
                          <a:pt x="1292626" y="502295"/>
                        </a:cubicBezTo>
                        <a:cubicBezTo>
                          <a:pt x="1355094" y="502013"/>
                          <a:pt x="1415726" y="501023"/>
                          <a:pt x="1473531" y="499186"/>
                        </a:cubicBezTo>
                        <a:cubicBezTo>
                          <a:pt x="1502504" y="498196"/>
                          <a:pt x="1530629" y="497349"/>
                          <a:pt x="1557906" y="496359"/>
                        </a:cubicBezTo>
                        <a:cubicBezTo>
                          <a:pt x="1585183" y="495935"/>
                          <a:pt x="1611613" y="495370"/>
                          <a:pt x="1637052" y="494946"/>
                        </a:cubicBezTo>
                        <a:cubicBezTo>
                          <a:pt x="1662492" y="494805"/>
                          <a:pt x="1686519" y="493674"/>
                          <a:pt x="1709415" y="493109"/>
                        </a:cubicBezTo>
                        <a:cubicBezTo>
                          <a:pt x="1732310" y="492402"/>
                          <a:pt x="1754217" y="492685"/>
                          <a:pt x="1774569" y="491413"/>
                        </a:cubicBezTo>
                        <a:cubicBezTo>
                          <a:pt x="1795062" y="490423"/>
                          <a:pt x="1814142" y="489151"/>
                          <a:pt x="1831950" y="488586"/>
                        </a:cubicBezTo>
                        <a:cubicBezTo>
                          <a:pt x="1849758" y="488021"/>
                          <a:pt x="1866152" y="487455"/>
                          <a:pt x="1880709" y="485901"/>
                        </a:cubicBezTo>
                        <a:cubicBezTo>
                          <a:pt x="1910107" y="483357"/>
                          <a:pt x="1933285" y="482085"/>
                          <a:pt x="1949256" y="480954"/>
                        </a:cubicBezTo>
                        <a:cubicBezTo>
                          <a:pt x="1965226" y="479965"/>
                          <a:pt x="1973706" y="479541"/>
                          <a:pt x="1973706" y="479541"/>
                        </a:cubicBezTo>
                        <a:cubicBezTo>
                          <a:pt x="1973706" y="479541"/>
                          <a:pt x="1965509" y="481943"/>
                          <a:pt x="1950245" y="486325"/>
                        </a:cubicBezTo>
                        <a:cubicBezTo>
                          <a:pt x="1934981" y="490423"/>
                          <a:pt x="1912509" y="497066"/>
                          <a:pt x="1883677" y="504557"/>
                        </a:cubicBezTo>
                        <a:cubicBezTo>
                          <a:pt x="1854846" y="512330"/>
                          <a:pt x="1819371" y="518972"/>
                          <a:pt x="1778667" y="527311"/>
                        </a:cubicBezTo>
                        <a:cubicBezTo>
                          <a:pt x="1737964" y="534802"/>
                          <a:pt x="1691324" y="542716"/>
                          <a:pt x="1641151" y="548935"/>
                        </a:cubicBezTo>
                        <a:cubicBezTo>
                          <a:pt x="1590837" y="555578"/>
                          <a:pt x="1536706" y="562927"/>
                          <a:pt x="1478619" y="569287"/>
                        </a:cubicBezTo>
                        <a:cubicBezTo>
                          <a:pt x="1420673" y="575929"/>
                          <a:pt x="1359193" y="582289"/>
                          <a:pt x="1295170" y="585681"/>
                        </a:cubicBezTo>
                        <a:cubicBezTo>
                          <a:pt x="1231146" y="589215"/>
                          <a:pt x="1164720" y="590911"/>
                          <a:pt x="1097163" y="589073"/>
                        </a:cubicBezTo>
                        <a:cubicBezTo>
                          <a:pt x="1029465" y="587660"/>
                          <a:pt x="960777" y="582431"/>
                          <a:pt x="892231" y="573668"/>
                        </a:cubicBezTo>
                        <a:cubicBezTo>
                          <a:pt x="823826" y="564481"/>
                          <a:pt x="755563" y="551762"/>
                          <a:pt x="689419" y="534378"/>
                        </a:cubicBezTo>
                        <a:cubicBezTo>
                          <a:pt x="672883" y="529855"/>
                          <a:pt x="656489" y="525332"/>
                          <a:pt x="640236" y="520810"/>
                        </a:cubicBezTo>
                        <a:cubicBezTo>
                          <a:pt x="624124" y="515581"/>
                          <a:pt x="608012" y="510210"/>
                          <a:pt x="592041" y="504981"/>
                        </a:cubicBezTo>
                        <a:cubicBezTo>
                          <a:pt x="576071" y="500034"/>
                          <a:pt x="560524" y="493391"/>
                          <a:pt x="544977" y="487738"/>
                        </a:cubicBezTo>
                        <a:cubicBezTo>
                          <a:pt x="537204" y="484770"/>
                          <a:pt x="529572" y="481802"/>
                          <a:pt x="521799" y="478834"/>
                        </a:cubicBezTo>
                        <a:cubicBezTo>
                          <a:pt x="514308" y="475442"/>
                          <a:pt x="506676" y="472191"/>
                          <a:pt x="499186" y="468941"/>
                        </a:cubicBezTo>
                        <a:cubicBezTo>
                          <a:pt x="469082" y="456221"/>
                          <a:pt x="440250" y="441805"/>
                          <a:pt x="412408" y="427248"/>
                        </a:cubicBezTo>
                        <a:cubicBezTo>
                          <a:pt x="398557" y="419757"/>
                          <a:pt x="385272" y="411560"/>
                          <a:pt x="371987" y="403928"/>
                        </a:cubicBezTo>
                        <a:cubicBezTo>
                          <a:pt x="365344" y="399971"/>
                          <a:pt x="358843" y="396155"/>
                          <a:pt x="352200" y="392339"/>
                        </a:cubicBezTo>
                        <a:cubicBezTo>
                          <a:pt x="345840" y="388099"/>
                          <a:pt x="339622" y="384000"/>
                          <a:pt x="333262" y="379901"/>
                        </a:cubicBezTo>
                        <a:cubicBezTo>
                          <a:pt x="282382" y="348243"/>
                          <a:pt x="239134" y="311073"/>
                          <a:pt x="200409" y="276446"/>
                        </a:cubicBezTo>
                        <a:cubicBezTo>
                          <a:pt x="181895" y="258073"/>
                          <a:pt x="163804" y="240972"/>
                          <a:pt x="147975" y="223447"/>
                        </a:cubicBezTo>
                        <a:cubicBezTo>
                          <a:pt x="132711" y="205356"/>
                          <a:pt x="117871" y="188679"/>
                          <a:pt x="104869" y="172143"/>
                        </a:cubicBezTo>
                        <a:cubicBezTo>
                          <a:pt x="92431" y="155183"/>
                          <a:pt x="80559" y="139636"/>
                          <a:pt x="70101" y="124796"/>
                        </a:cubicBezTo>
                        <a:cubicBezTo>
                          <a:pt x="60208" y="109533"/>
                          <a:pt x="51586" y="95258"/>
                          <a:pt x="43672" y="82538"/>
                        </a:cubicBezTo>
                        <a:cubicBezTo>
                          <a:pt x="39714" y="76178"/>
                          <a:pt x="36040" y="70242"/>
                          <a:pt x="32506" y="64589"/>
                        </a:cubicBezTo>
                        <a:cubicBezTo>
                          <a:pt x="29256" y="58794"/>
                          <a:pt x="26570" y="53282"/>
                          <a:pt x="24027" y="48053"/>
                        </a:cubicBezTo>
                        <a:cubicBezTo>
                          <a:pt x="18797" y="37736"/>
                          <a:pt x="14275" y="29115"/>
                          <a:pt x="10741" y="21907"/>
                        </a:cubicBezTo>
                        <a:cubicBezTo>
                          <a:pt x="3816" y="7491"/>
                          <a:pt x="0" y="0"/>
                          <a:pt x="0" y="0"/>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Forme libre : forme 37">
                    <a:extLst>
                      <a:ext uri="{FF2B5EF4-FFF2-40B4-BE49-F238E27FC236}">
                        <a16:creationId xmlns:a16="http://schemas.microsoft.com/office/drawing/2014/main" id="{DB278B9D-F65C-CEE6-972D-918B2B6863FF}"/>
                      </a:ext>
                    </a:extLst>
                  </p:cNvPr>
                  <p:cNvSpPr/>
                  <p:nvPr/>
                </p:nvSpPr>
                <p:spPr>
                  <a:xfrm>
                    <a:off x="552323" y="3488697"/>
                    <a:ext cx="531268" cy="1714785"/>
                  </a:xfrm>
                  <a:custGeom>
                    <a:avLst/>
                    <a:gdLst>
                      <a:gd name="connsiteX0" fmla="*/ 531268 w 531268"/>
                      <a:gd name="connsiteY0" fmla="*/ 0 h 1714785"/>
                      <a:gd name="connsiteX1" fmla="*/ 515580 w 531268"/>
                      <a:gd name="connsiteY1" fmla="*/ 14557 h 1714785"/>
                      <a:gd name="connsiteX2" fmla="*/ 471343 w 531268"/>
                      <a:gd name="connsiteY2" fmla="*/ 55544 h 1714785"/>
                      <a:gd name="connsiteX3" fmla="*/ 441098 w 531268"/>
                      <a:gd name="connsiteY3" fmla="*/ 85365 h 1714785"/>
                      <a:gd name="connsiteX4" fmla="*/ 407037 w 531268"/>
                      <a:gd name="connsiteY4" fmla="*/ 121828 h 1714785"/>
                      <a:gd name="connsiteX5" fmla="*/ 370432 w 531268"/>
                      <a:gd name="connsiteY5" fmla="*/ 164794 h 1714785"/>
                      <a:gd name="connsiteX6" fmla="*/ 351069 w 531268"/>
                      <a:gd name="connsiteY6" fmla="*/ 188255 h 1714785"/>
                      <a:gd name="connsiteX7" fmla="*/ 332272 w 531268"/>
                      <a:gd name="connsiteY7" fmla="*/ 213977 h 1714785"/>
                      <a:gd name="connsiteX8" fmla="*/ 312627 w 531268"/>
                      <a:gd name="connsiteY8" fmla="*/ 240548 h 1714785"/>
                      <a:gd name="connsiteX9" fmla="*/ 293971 w 531268"/>
                      <a:gd name="connsiteY9" fmla="*/ 269379 h 1714785"/>
                      <a:gd name="connsiteX10" fmla="*/ 274891 w 531268"/>
                      <a:gd name="connsiteY10" fmla="*/ 299059 h 1714785"/>
                      <a:gd name="connsiteX11" fmla="*/ 256942 w 531268"/>
                      <a:gd name="connsiteY11" fmla="*/ 330718 h 1714785"/>
                      <a:gd name="connsiteX12" fmla="*/ 238993 w 531268"/>
                      <a:gd name="connsiteY12" fmla="*/ 363365 h 1714785"/>
                      <a:gd name="connsiteX13" fmla="*/ 222174 w 531268"/>
                      <a:gd name="connsiteY13" fmla="*/ 397709 h 1714785"/>
                      <a:gd name="connsiteX14" fmla="*/ 190657 w 531268"/>
                      <a:gd name="connsiteY14" fmla="*/ 469789 h 1714785"/>
                      <a:gd name="connsiteX15" fmla="*/ 183025 w 531268"/>
                      <a:gd name="connsiteY15" fmla="*/ 488445 h 1714785"/>
                      <a:gd name="connsiteX16" fmla="*/ 176524 w 531268"/>
                      <a:gd name="connsiteY16" fmla="*/ 507666 h 1714785"/>
                      <a:gd name="connsiteX17" fmla="*/ 163097 w 531268"/>
                      <a:gd name="connsiteY17" fmla="*/ 546250 h 1714785"/>
                      <a:gd name="connsiteX18" fmla="*/ 151367 w 531268"/>
                      <a:gd name="connsiteY18" fmla="*/ 585964 h 1714785"/>
                      <a:gd name="connsiteX19" fmla="*/ 139919 w 531268"/>
                      <a:gd name="connsiteY19" fmla="*/ 626244 h 1714785"/>
                      <a:gd name="connsiteX20" fmla="*/ 121404 w 531268"/>
                      <a:gd name="connsiteY20" fmla="*/ 709064 h 1714785"/>
                      <a:gd name="connsiteX21" fmla="*/ 107412 w 531268"/>
                      <a:gd name="connsiteY21" fmla="*/ 793581 h 1714785"/>
                      <a:gd name="connsiteX22" fmla="*/ 97661 w 531268"/>
                      <a:gd name="connsiteY22" fmla="*/ 878946 h 1714785"/>
                      <a:gd name="connsiteX23" fmla="*/ 92007 w 531268"/>
                      <a:gd name="connsiteY23" fmla="*/ 964310 h 1714785"/>
                      <a:gd name="connsiteX24" fmla="*/ 90735 w 531268"/>
                      <a:gd name="connsiteY24" fmla="*/ 985510 h 1714785"/>
                      <a:gd name="connsiteX25" fmla="*/ 90453 w 531268"/>
                      <a:gd name="connsiteY25" fmla="*/ 1006710 h 1714785"/>
                      <a:gd name="connsiteX26" fmla="*/ 89746 w 531268"/>
                      <a:gd name="connsiteY26" fmla="*/ 1048827 h 1714785"/>
                      <a:gd name="connsiteX27" fmla="*/ 89039 w 531268"/>
                      <a:gd name="connsiteY27" fmla="*/ 1089531 h 1714785"/>
                      <a:gd name="connsiteX28" fmla="*/ 90029 w 531268"/>
                      <a:gd name="connsiteY28" fmla="*/ 1131507 h 1714785"/>
                      <a:gd name="connsiteX29" fmla="*/ 90877 w 531268"/>
                      <a:gd name="connsiteY29" fmla="*/ 1172776 h 1714785"/>
                      <a:gd name="connsiteX30" fmla="*/ 92855 w 531268"/>
                      <a:gd name="connsiteY30" fmla="*/ 1212207 h 1714785"/>
                      <a:gd name="connsiteX31" fmla="*/ 97661 w 531268"/>
                      <a:gd name="connsiteY31" fmla="*/ 1288386 h 1714785"/>
                      <a:gd name="connsiteX32" fmla="*/ 104444 w 531268"/>
                      <a:gd name="connsiteY32" fmla="*/ 1360889 h 1714785"/>
                      <a:gd name="connsiteX33" fmla="*/ 113066 w 531268"/>
                      <a:gd name="connsiteY33" fmla="*/ 1428446 h 1714785"/>
                      <a:gd name="connsiteX34" fmla="*/ 134124 w 531268"/>
                      <a:gd name="connsiteY34" fmla="*/ 1546034 h 1714785"/>
                      <a:gd name="connsiteX35" fmla="*/ 155465 w 531268"/>
                      <a:gd name="connsiteY35" fmla="*/ 1636346 h 1714785"/>
                      <a:gd name="connsiteX36" fmla="*/ 172001 w 531268"/>
                      <a:gd name="connsiteY36" fmla="*/ 1694151 h 1714785"/>
                      <a:gd name="connsiteX37" fmla="*/ 177796 w 531268"/>
                      <a:gd name="connsiteY37" fmla="*/ 1714785 h 1714785"/>
                      <a:gd name="connsiteX38" fmla="*/ 167055 w 531268"/>
                      <a:gd name="connsiteY38" fmla="*/ 1696271 h 1714785"/>
                      <a:gd name="connsiteX39" fmla="*/ 154335 w 531268"/>
                      <a:gd name="connsiteY39" fmla="*/ 1673799 h 1714785"/>
                      <a:gd name="connsiteX40" fmla="*/ 138082 w 531268"/>
                      <a:gd name="connsiteY40" fmla="*/ 1642847 h 1714785"/>
                      <a:gd name="connsiteX41" fmla="*/ 99781 w 531268"/>
                      <a:gd name="connsiteY41" fmla="*/ 1556352 h 1714785"/>
                      <a:gd name="connsiteX42" fmla="*/ 79429 w 531268"/>
                      <a:gd name="connsiteY42" fmla="*/ 1501656 h 1714785"/>
                      <a:gd name="connsiteX43" fmla="*/ 59783 w 531268"/>
                      <a:gd name="connsiteY43" fmla="*/ 1439894 h 1714785"/>
                      <a:gd name="connsiteX44" fmla="*/ 42400 w 531268"/>
                      <a:gd name="connsiteY44" fmla="*/ 1371489 h 1714785"/>
                      <a:gd name="connsiteX45" fmla="*/ 27418 w 531268"/>
                      <a:gd name="connsiteY45" fmla="*/ 1297431 h 1714785"/>
                      <a:gd name="connsiteX46" fmla="*/ 15264 w 531268"/>
                      <a:gd name="connsiteY46" fmla="*/ 1218143 h 1714785"/>
                      <a:gd name="connsiteX47" fmla="*/ 6643 w 531268"/>
                      <a:gd name="connsiteY47" fmla="*/ 1136029 h 1714785"/>
                      <a:gd name="connsiteX48" fmla="*/ 3109 w 531268"/>
                      <a:gd name="connsiteY48" fmla="*/ 1094195 h 1714785"/>
                      <a:gd name="connsiteX49" fmla="*/ 1696 w 531268"/>
                      <a:gd name="connsiteY49" fmla="*/ 1049817 h 1714785"/>
                      <a:gd name="connsiteX50" fmla="*/ 707 w 531268"/>
                      <a:gd name="connsiteY50" fmla="*/ 961342 h 1714785"/>
                      <a:gd name="connsiteX51" fmla="*/ 4664 w 531268"/>
                      <a:gd name="connsiteY51" fmla="*/ 871173 h 1714785"/>
                      <a:gd name="connsiteX52" fmla="*/ 14133 w 531268"/>
                      <a:gd name="connsiteY52" fmla="*/ 780437 h 1714785"/>
                      <a:gd name="connsiteX53" fmla="*/ 29821 w 531268"/>
                      <a:gd name="connsiteY53" fmla="*/ 690267 h 1714785"/>
                      <a:gd name="connsiteX54" fmla="*/ 51869 w 531268"/>
                      <a:gd name="connsiteY54" fmla="*/ 601934 h 1714785"/>
                      <a:gd name="connsiteX55" fmla="*/ 80135 w 531268"/>
                      <a:gd name="connsiteY55" fmla="*/ 516852 h 1714785"/>
                      <a:gd name="connsiteX56" fmla="*/ 96671 w 531268"/>
                      <a:gd name="connsiteY56" fmla="*/ 475866 h 1714785"/>
                      <a:gd name="connsiteX57" fmla="*/ 105010 w 531268"/>
                      <a:gd name="connsiteY57" fmla="*/ 455655 h 1714785"/>
                      <a:gd name="connsiteX58" fmla="*/ 114479 w 531268"/>
                      <a:gd name="connsiteY58" fmla="*/ 436152 h 1714785"/>
                      <a:gd name="connsiteX59" fmla="*/ 153911 w 531268"/>
                      <a:gd name="connsiteY59" fmla="*/ 361104 h 1714785"/>
                      <a:gd name="connsiteX60" fmla="*/ 197441 w 531268"/>
                      <a:gd name="connsiteY60" fmla="*/ 292699 h 1714785"/>
                      <a:gd name="connsiteX61" fmla="*/ 219913 w 531268"/>
                      <a:gd name="connsiteY61" fmla="*/ 261041 h 1714785"/>
                      <a:gd name="connsiteX62" fmla="*/ 243657 w 531268"/>
                      <a:gd name="connsiteY62" fmla="*/ 231785 h 1714785"/>
                      <a:gd name="connsiteX63" fmla="*/ 266977 w 531268"/>
                      <a:gd name="connsiteY63" fmla="*/ 203801 h 1714785"/>
                      <a:gd name="connsiteX64" fmla="*/ 291145 w 531268"/>
                      <a:gd name="connsiteY64" fmla="*/ 178503 h 1714785"/>
                      <a:gd name="connsiteX65" fmla="*/ 314464 w 531268"/>
                      <a:gd name="connsiteY65" fmla="*/ 154476 h 1714785"/>
                      <a:gd name="connsiteX66" fmla="*/ 338067 w 531268"/>
                      <a:gd name="connsiteY66" fmla="*/ 132994 h 1714785"/>
                      <a:gd name="connsiteX67" fmla="*/ 383011 w 531268"/>
                      <a:gd name="connsiteY67" fmla="*/ 95117 h 1714785"/>
                      <a:gd name="connsiteX68" fmla="*/ 423997 w 531268"/>
                      <a:gd name="connsiteY68" fmla="*/ 64024 h 1714785"/>
                      <a:gd name="connsiteX69" fmla="*/ 460602 w 531268"/>
                      <a:gd name="connsiteY69" fmla="*/ 40138 h 1714785"/>
                      <a:gd name="connsiteX70" fmla="*/ 476149 w 531268"/>
                      <a:gd name="connsiteY70" fmla="*/ 29962 h 1714785"/>
                      <a:gd name="connsiteX71" fmla="*/ 490423 w 531268"/>
                      <a:gd name="connsiteY71" fmla="*/ 22048 h 1714785"/>
                      <a:gd name="connsiteX72" fmla="*/ 512895 w 531268"/>
                      <a:gd name="connsiteY72" fmla="*/ 9611 h 1714785"/>
                      <a:gd name="connsiteX73" fmla="*/ 531268 w 531268"/>
                      <a:gd name="connsiteY73" fmla="*/ 0 h 171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31268" h="1714785">
                        <a:moveTo>
                          <a:pt x="531268" y="0"/>
                        </a:moveTo>
                        <a:cubicBezTo>
                          <a:pt x="531268" y="0"/>
                          <a:pt x="525756" y="5088"/>
                          <a:pt x="515580" y="14557"/>
                        </a:cubicBezTo>
                        <a:cubicBezTo>
                          <a:pt x="505546" y="24168"/>
                          <a:pt x="489434" y="37170"/>
                          <a:pt x="471343" y="55544"/>
                        </a:cubicBezTo>
                        <a:cubicBezTo>
                          <a:pt x="462157" y="64589"/>
                          <a:pt x="452122" y="74482"/>
                          <a:pt x="441098" y="85365"/>
                        </a:cubicBezTo>
                        <a:cubicBezTo>
                          <a:pt x="430640" y="96671"/>
                          <a:pt x="419192" y="108826"/>
                          <a:pt x="407037" y="121828"/>
                        </a:cubicBezTo>
                        <a:cubicBezTo>
                          <a:pt x="394600" y="134407"/>
                          <a:pt x="383011" y="149530"/>
                          <a:pt x="370432" y="164794"/>
                        </a:cubicBezTo>
                        <a:cubicBezTo>
                          <a:pt x="364213" y="172567"/>
                          <a:pt x="357429" y="180057"/>
                          <a:pt x="351069" y="188255"/>
                        </a:cubicBezTo>
                        <a:cubicBezTo>
                          <a:pt x="344992" y="196593"/>
                          <a:pt x="338632" y="205215"/>
                          <a:pt x="332272" y="213977"/>
                        </a:cubicBezTo>
                        <a:cubicBezTo>
                          <a:pt x="325912" y="222598"/>
                          <a:pt x="319270" y="231502"/>
                          <a:pt x="312627" y="240548"/>
                        </a:cubicBezTo>
                        <a:cubicBezTo>
                          <a:pt x="306550" y="250017"/>
                          <a:pt x="300331" y="259627"/>
                          <a:pt x="293971" y="269379"/>
                        </a:cubicBezTo>
                        <a:cubicBezTo>
                          <a:pt x="287753" y="279273"/>
                          <a:pt x="280969" y="288742"/>
                          <a:pt x="274891" y="299059"/>
                        </a:cubicBezTo>
                        <a:cubicBezTo>
                          <a:pt x="268955" y="309518"/>
                          <a:pt x="263019" y="319976"/>
                          <a:pt x="256942" y="330718"/>
                        </a:cubicBezTo>
                        <a:cubicBezTo>
                          <a:pt x="251147" y="341600"/>
                          <a:pt x="244222" y="351917"/>
                          <a:pt x="238993" y="363365"/>
                        </a:cubicBezTo>
                        <a:cubicBezTo>
                          <a:pt x="233481" y="374672"/>
                          <a:pt x="227828" y="386120"/>
                          <a:pt x="222174" y="397709"/>
                        </a:cubicBezTo>
                        <a:cubicBezTo>
                          <a:pt x="210161" y="420464"/>
                          <a:pt x="201116" y="445338"/>
                          <a:pt x="190657" y="469789"/>
                        </a:cubicBezTo>
                        <a:cubicBezTo>
                          <a:pt x="188113" y="476007"/>
                          <a:pt x="185428" y="482085"/>
                          <a:pt x="183025" y="488445"/>
                        </a:cubicBezTo>
                        <a:cubicBezTo>
                          <a:pt x="180905" y="494804"/>
                          <a:pt x="178644" y="501164"/>
                          <a:pt x="176524" y="507666"/>
                        </a:cubicBezTo>
                        <a:cubicBezTo>
                          <a:pt x="172001" y="520527"/>
                          <a:pt x="167620" y="533388"/>
                          <a:pt x="163097" y="546250"/>
                        </a:cubicBezTo>
                        <a:cubicBezTo>
                          <a:pt x="158151" y="559111"/>
                          <a:pt x="155183" y="572679"/>
                          <a:pt x="151367" y="585964"/>
                        </a:cubicBezTo>
                        <a:cubicBezTo>
                          <a:pt x="147551" y="599390"/>
                          <a:pt x="143735" y="612817"/>
                          <a:pt x="139919" y="626244"/>
                        </a:cubicBezTo>
                        <a:cubicBezTo>
                          <a:pt x="132994" y="653379"/>
                          <a:pt x="127906" y="681363"/>
                          <a:pt x="121404" y="709064"/>
                        </a:cubicBezTo>
                        <a:cubicBezTo>
                          <a:pt x="116175" y="737048"/>
                          <a:pt x="112218" y="765456"/>
                          <a:pt x="107412" y="793581"/>
                        </a:cubicBezTo>
                        <a:cubicBezTo>
                          <a:pt x="103597" y="821989"/>
                          <a:pt x="101053" y="850679"/>
                          <a:pt x="97661" y="878946"/>
                        </a:cubicBezTo>
                        <a:cubicBezTo>
                          <a:pt x="94975" y="907354"/>
                          <a:pt x="93986" y="936044"/>
                          <a:pt x="92007" y="964310"/>
                        </a:cubicBezTo>
                        <a:lnTo>
                          <a:pt x="90735" y="985510"/>
                        </a:lnTo>
                        <a:lnTo>
                          <a:pt x="90453" y="1006710"/>
                        </a:lnTo>
                        <a:cubicBezTo>
                          <a:pt x="90170" y="1020843"/>
                          <a:pt x="90029" y="1034835"/>
                          <a:pt x="89746" y="1048827"/>
                        </a:cubicBezTo>
                        <a:cubicBezTo>
                          <a:pt x="89463" y="1062537"/>
                          <a:pt x="89322" y="1076104"/>
                          <a:pt x="89039" y="1089531"/>
                        </a:cubicBezTo>
                        <a:cubicBezTo>
                          <a:pt x="89322" y="1103664"/>
                          <a:pt x="89746" y="1117656"/>
                          <a:pt x="90029" y="1131507"/>
                        </a:cubicBezTo>
                        <a:cubicBezTo>
                          <a:pt x="90311" y="1145357"/>
                          <a:pt x="90594" y="1159067"/>
                          <a:pt x="90877" y="1172776"/>
                        </a:cubicBezTo>
                        <a:cubicBezTo>
                          <a:pt x="91018" y="1186485"/>
                          <a:pt x="92290" y="1199205"/>
                          <a:pt x="92855" y="1212207"/>
                        </a:cubicBezTo>
                        <a:cubicBezTo>
                          <a:pt x="94551" y="1238071"/>
                          <a:pt x="94975" y="1263511"/>
                          <a:pt x="97661" y="1288386"/>
                        </a:cubicBezTo>
                        <a:cubicBezTo>
                          <a:pt x="100063" y="1313260"/>
                          <a:pt x="101759" y="1337569"/>
                          <a:pt x="104444" y="1360889"/>
                        </a:cubicBezTo>
                        <a:cubicBezTo>
                          <a:pt x="107412" y="1384209"/>
                          <a:pt x="110239" y="1406822"/>
                          <a:pt x="113066" y="1428446"/>
                        </a:cubicBezTo>
                        <a:cubicBezTo>
                          <a:pt x="120415" y="1471411"/>
                          <a:pt x="126068" y="1511408"/>
                          <a:pt x="134124" y="1546034"/>
                        </a:cubicBezTo>
                        <a:cubicBezTo>
                          <a:pt x="140908" y="1581226"/>
                          <a:pt x="149388" y="1611189"/>
                          <a:pt x="155465" y="1636346"/>
                        </a:cubicBezTo>
                        <a:cubicBezTo>
                          <a:pt x="161967" y="1661362"/>
                          <a:pt x="168185" y="1680724"/>
                          <a:pt x="172001" y="1694151"/>
                        </a:cubicBezTo>
                        <a:cubicBezTo>
                          <a:pt x="175817" y="1707577"/>
                          <a:pt x="177796" y="1714785"/>
                          <a:pt x="177796" y="1714785"/>
                        </a:cubicBezTo>
                        <a:cubicBezTo>
                          <a:pt x="177796" y="1714785"/>
                          <a:pt x="174121" y="1708284"/>
                          <a:pt x="167055" y="1696271"/>
                        </a:cubicBezTo>
                        <a:cubicBezTo>
                          <a:pt x="163663" y="1690193"/>
                          <a:pt x="159281" y="1682703"/>
                          <a:pt x="154335" y="1673799"/>
                        </a:cubicBezTo>
                        <a:cubicBezTo>
                          <a:pt x="149388" y="1664895"/>
                          <a:pt x="143311" y="1654860"/>
                          <a:pt x="138082" y="1642847"/>
                        </a:cubicBezTo>
                        <a:cubicBezTo>
                          <a:pt x="127199" y="1619103"/>
                          <a:pt x="112076" y="1590695"/>
                          <a:pt x="99781" y="1556352"/>
                        </a:cubicBezTo>
                        <a:cubicBezTo>
                          <a:pt x="93421" y="1539250"/>
                          <a:pt x="85365" y="1521301"/>
                          <a:pt x="79429" y="1501656"/>
                        </a:cubicBezTo>
                        <a:cubicBezTo>
                          <a:pt x="73210" y="1482011"/>
                          <a:pt x="66709" y="1461376"/>
                          <a:pt x="59783" y="1439894"/>
                        </a:cubicBezTo>
                        <a:cubicBezTo>
                          <a:pt x="54272" y="1417987"/>
                          <a:pt x="48336" y="1395233"/>
                          <a:pt x="42400" y="1371489"/>
                        </a:cubicBezTo>
                        <a:cubicBezTo>
                          <a:pt x="36605" y="1347745"/>
                          <a:pt x="32648" y="1322871"/>
                          <a:pt x="27418" y="1297431"/>
                        </a:cubicBezTo>
                        <a:cubicBezTo>
                          <a:pt x="21906" y="1272132"/>
                          <a:pt x="19504" y="1245279"/>
                          <a:pt x="15264" y="1218143"/>
                        </a:cubicBezTo>
                        <a:cubicBezTo>
                          <a:pt x="10882" y="1190584"/>
                          <a:pt x="9045" y="1163589"/>
                          <a:pt x="6643" y="1136029"/>
                        </a:cubicBezTo>
                        <a:cubicBezTo>
                          <a:pt x="5512" y="1122179"/>
                          <a:pt x="4240" y="1108328"/>
                          <a:pt x="3109" y="1094195"/>
                        </a:cubicBezTo>
                        <a:cubicBezTo>
                          <a:pt x="2685" y="1079496"/>
                          <a:pt x="2120" y="1064798"/>
                          <a:pt x="1696" y="1049817"/>
                        </a:cubicBezTo>
                        <a:cubicBezTo>
                          <a:pt x="1131" y="1020702"/>
                          <a:pt x="-1131" y="991164"/>
                          <a:pt x="707" y="961342"/>
                        </a:cubicBezTo>
                        <a:cubicBezTo>
                          <a:pt x="1979" y="931521"/>
                          <a:pt x="1837" y="901418"/>
                          <a:pt x="4664" y="871173"/>
                        </a:cubicBezTo>
                        <a:cubicBezTo>
                          <a:pt x="7773" y="841069"/>
                          <a:pt x="10317" y="810682"/>
                          <a:pt x="14133" y="780437"/>
                        </a:cubicBezTo>
                        <a:cubicBezTo>
                          <a:pt x="19362" y="750333"/>
                          <a:pt x="24026" y="720230"/>
                          <a:pt x="29821" y="690267"/>
                        </a:cubicBezTo>
                        <a:cubicBezTo>
                          <a:pt x="36888" y="660587"/>
                          <a:pt x="43672" y="631049"/>
                          <a:pt x="51869" y="601934"/>
                        </a:cubicBezTo>
                        <a:cubicBezTo>
                          <a:pt x="61197" y="573244"/>
                          <a:pt x="69253" y="544412"/>
                          <a:pt x="80135" y="516852"/>
                        </a:cubicBezTo>
                        <a:cubicBezTo>
                          <a:pt x="85647" y="503143"/>
                          <a:pt x="91159" y="489434"/>
                          <a:pt x="96671" y="475866"/>
                        </a:cubicBezTo>
                        <a:cubicBezTo>
                          <a:pt x="99498" y="469082"/>
                          <a:pt x="102183" y="462439"/>
                          <a:pt x="105010" y="455655"/>
                        </a:cubicBezTo>
                        <a:cubicBezTo>
                          <a:pt x="107978" y="449013"/>
                          <a:pt x="111370" y="442653"/>
                          <a:pt x="114479" y="436152"/>
                        </a:cubicBezTo>
                        <a:cubicBezTo>
                          <a:pt x="127623" y="410570"/>
                          <a:pt x="138788" y="384565"/>
                          <a:pt x="153911" y="361104"/>
                        </a:cubicBezTo>
                        <a:cubicBezTo>
                          <a:pt x="168185" y="337360"/>
                          <a:pt x="181471" y="313758"/>
                          <a:pt x="197441" y="292699"/>
                        </a:cubicBezTo>
                        <a:cubicBezTo>
                          <a:pt x="205073" y="281958"/>
                          <a:pt x="212564" y="271358"/>
                          <a:pt x="219913" y="261041"/>
                        </a:cubicBezTo>
                        <a:cubicBezTo>
                          <a:pt x="227545" y="250865"/>
                          <a:pt x="235742" y="241254"/>
                          <a:pt x="243657" y="231785"/>
                        </a:cubicBezTo>
                        <a:cubicBezTo>
                          <a:pt x="251571" y="222316"/>
                          <a:pt x="259345" y="212988"/>
                          <a:pt x="266977" y="203801"/>
                        </a:cubicBezTo>
                        <a:cubicBezTo>
                          <a:pt x="275033" y="195039"/>
                          <a:pt x="283089" y="186700"/>
                          <a:pt x="291145" y="178503"/>
                        </a:cubicBezTo>
                        <a:cubicBezTo>
                          <a:pt x="299059" y="170305"/>
                          <a:pt x="306832" y="162391"/>
                          <a:pt x="314464" y="154476"/>
                        </a:cubicBezTo>
                        <a:cubicBezTo>
                          <a:pt x="322238" y="146844"/>
                          <a:pt x="330294" y="139919"/>
                          <a:pt x="338067" y="132994"/>
                        </a:cubicBezTo>
                        <a:cubicBezTo>
                          <a:pt x="353755" y="119426"/>
                          <a:pt x="368029" y="105999"/>
                          <a:pt x="383011" y="95117"/>
                        </a:cubicBezTo>
                        <a:cubicBezTo>
                          <a:pt x="397709" y="83951"/>
                          <a:pt x="410853" y="73069"/>
                          <a:pt x="423997" y="64024"/>
                        </a:cubicBezTo>
                        <a:cubicBezTo>
                          <a:pt x="437282" y="55261"/>
                          <a:pt x="449578" y="47346"/>
                          <a:pt x="460602" y="40138"/>
                        </a:cubicBezTo>
                        <a:cubicBezTo>
                          <a:pt x="466114" y="36605"/>
                          <a:pt x="471343" y="33213"/>
                          <a:pt x="476149" y="29962"/>
                        </a:cubicBezTo>
                        <a:cubicBezTo>
                          <a:pt x="481237" y="27136"/>
                          <a:pt x="486042" y="24450"/>
                          <a:pt x="490423" y="22048"/>
                        </a:cubicBezTo>
                        <a:cubicBezTo>
                          <a:pt x="499327" y="17101"/>
                          <a:pt x="506818" y="13003"/>
                          <a:pt x="512895" y="9611"/>
                        </a:cubicBezTo>
                        <a:cubicBezTo>
                          <a:pt x="524626" y="3533"/>
                          <a:pt x="531268" y="0"/>
                          <a:pt x="531268" y="0"/>
                        </a:cubicBezTo>
                        <a:close/>
                      </a:path>
                    </a:pathLst>
                  </a:custGeom>
                  <a:solidFill>
                    <a:srgbClr val="FCBF1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29" name="Graphique 2">
                <a:extLst>
                  <a:ext uri="{FF2B5EF4-FFF2-40B4-BE49-F238E27FC236}">
                    <a16:creationId xmlns:a16="http://schemas.microsoft.com/office/drawing/2014/main" id="{36FFB743-AA5B-92AF-A84C-FC849D7A4565}"/>
                  </a:ext>
                </a:extLst>
              </p:cNvPr>
              <p:cNvGrpSpPr/>
              <p:nvPr/>
            </p:nvGrpSpPr>
            <p:grpSpPr>
              <a:xfrm>
                <a:off x="1067055" y="3256637"/>
                <a:ext cx="2393745" cy="2425953"/>
                <a:chOff x="1067055" y="3256637"/>
                <a:chExt cx="2393745" cy="2425953"/>
              </a:xfrm>
              <a:solidFill>
                <a:srgbClr val="16041F"/>
              </a:solidFill>
            </p:grpSpPr>
            <p:sp>
              <p:nvSpPr>
                <p:cNvPr id="30" name="Forme libre : forme 29">
                  <a:extLst>
                    <a:ext uri="{FF2B5EF4-FFF2-40B4-BE49-F238E27FC236}">
                      <a16:creationId xmlns:a16="http://schemas.microsoft.com/office/drawing/2014/main" id="{E20A8A03-C171-3E08-0FFE-4DF43CD28B5E}"/>
                    </a:ext>
                  </a:extLst>
                </p:cNvPr>
                <p:cNvSpPr/>
                <p:nvPr/>
              </p:nvSpPr>
              <p:spPr>
                <a:xfrm>
                  <a:off x="1067055" y="3256637"/>
                  <a:ext cx="563492" cy="443068"/>
                </a:xfrm>
                <a:custGeom>
                  <a:avLst/>
                  <a:gdLst>
                    <a:gd name="connsiteX0" fmla="*/ 92431 w 563492"/>
                    <a:gd name="connsiteY0" fmla="*/ 31227 h 443068"/>
                    <a:gd name="connsiteX1" fmla="*/ 147692 w 563492"/>
                    <a:gd name="connsiteY1" fmla="*/ 416 h 443068"/>
                    <a:gd name="connsiteX2" fmla="*/ 186559 w 563492"/>
                    <a:gd name="connsiteY2" fmla="*/ 31227 h 443068"/>
                    <a:gd name="connsiteX3" fmla="*/ 170164 w 563492"/>
                    <a:gd name="connsiteY3" fmla="*/ 92706 h 443068"/>
                    <a:gd name="connsiteX4" fmla="*/ 133276 w 563492"/>
                    <a:gd name="connsiteY4" fmla="*/ 156164 h 443068"/>
                    <a:gd name="connsiteX5" fmla="*/ 114762 w 563492"/>
                    <a:gd name="connsiteY5" fmla="*/ 219623 h 443068"/>
                    <a:gd name="connsiteX6" fmla="*/ 193625 w 563492"/>
                    <a:gd name="connsiteY6" fmla="*/ 252412 h 443068"/>
                    <a:gd name="connsiteX7" fmla="*/ 223305 w 563492"/>
                    <a:gd name="connsiteY7" fmla="*/ 330286 h 443068"/>
                    <a:gd name="connsiteX8" fmla="*/ 192636 w 563492"/>
                    <a:gd name="connsiteY8" fmla="*/ 411269 h 443068"/>
                    <a:gd name="connsiteX9" fmla="*/ 112642 w 563492"/>
                    <a:gd name="connsiteY9" fmla="*/ 443069 h 443068"/>
                    <a:gd name="connsiteX10" fmla="*/ 29680 w 563492"/>
                    <a:gd name="connsiteY10" fmla="*/ 407171 h 443068"/>
                    <a:gd name="connsiteX11" fmla="*/ 0 w 563492"/>
                    <a:gd name="connsiteY11" fmla="*/ 303715 h 443068"/>
                    <a:gd name="connsiteX12" fmla="*/ 19504 w 563492"/>
                    <a:gd name="connsiteY12" fmla="*/ 168460 h 443068"/>
                    <a:gd name="connsiteX13" fmla="*/ 92431 w 563492"/>
                    <a:gd name="connsiteY13" fmla="*/ 31227 h 443068"/>
                    <a:gd name="connsiteX14" fmla="*/ 432477 w 563492"/>
                    <a:gd name="connsiteY14" fmla="*/ 31227 h 443068"/>
                    <a:gd name="connsiteX15" fmla="*/ 487738 w 563492"/>
                    <a:gd name="connsiteY15" fmla="*/ 416 h 443068"/>
                    <a:gd name="connsiteX16" fmla="*/ 526604 w 563492"/>
                    <a:gd name="connsiteY16" fmla="*/ 31227 h 443068"/>
                    <a:gd name="connsiteX17" fmla="*/ 510210 w 563492"/>
                    <a:gd name="connsiteY17" fmla="*/ 92706 h 443068"/>
                    <a:gd name="connsiteX18" fmla="*/ 473322 w 563492"/>
                    <a:gd name="connsiteY18" fmla="*/ 156164 h 443068"/>
                    <a:gd name="connsiteX19" fmla="*/ 454949 w 563492"/>
                    <a:gd name="connsiteY19" fmla="*/ 219623 h 443068"/>
                    <a:gd name="connsiteX20" fmla="*/ 533812 w 563492"/>
                    <a:gd name="connsiteY20" fmla="*/ 252412 h 443068"/>
                    <a:gd name="connsiteX21" fmla="*/ 563492 w 563492"/>
                    <a:gd name="connsiteY21" fmla="*/ 330286 h 443068"/>
                    <a:gd name="connsiteX22" fmla="*/ 532682 w 563492"/>
                    <a:gd name="connsiteY22" fmla="*/ 411269 h 443068"/>
                    <a:gd name="connsiteX23" fmla="*/ 452829 w 563492"/>
                    <a:gd name="connsiteY23" fmla="*/ 443069 h 443068"/>
                    <a:gd name="connsiteX24" fmla="*/ 369867 w 563492"/>
                    <a:gd name="connsiteY24" fmla="*/ 407171 h 443068"/>
                    <a:gd name="connsiteX25" fmla="*/ 340187 w 563492"/>
                    <a:gd name="connsiteY25" fmla="*/ 303715 h 443068"/>
                    <a:gd name="connsiteX26" fmla="*/ 359691 w 563492"/>
                    <a:gd name="connsiteY26" fmla="*/ 168460 h 443068"/>
                    <a:gd name="connsiteX27" fmla="*/ 432477 w 563492"/>
                    <a:gd name="connsiteY27" fmla="*/ 31227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492" h="443068">
                      <a:moveTo>
                        <a:pt x="92431" y="31227"/>
                      </a:moveTo>
                      <a:cubicBezTo>
                        <a:pt x="110098" y="8048"/>
                        <a:pt x="128612" y="-2269"/>
                        <a:pt x="147692" y="416"/>
                      </a:cubicBezTo>
                      <a:cubicBezTo>
                        <a:pt x="166772" y="3101"/>
                        <a:pt x="179775" y="13419"/>
                        <a:pt x="186559" y="31227"/>
                      </a:cubicBezTo>
                      <a:cubicBezTo>
                        <a:pt x="193343" y="49034"/>
                        <a:pt x="187972" y="69386"/>
                        <a:pt x="170164" y="92706"/>
                      </a:cubicBezTo>
                      <a:cubicBezTo>
                        <a:pt x="153770" y="113199"/>
                        <a:pt x="141474" y="134399"/>
                        <a:pt x="133276" y="156164"/>
                      </a:cubicBezTo>
                      <a:cubicBezTo>
                        <a:pt x="125079" y="178071"/>
                        <a:pt x="118860" y="199129"/>
                        <a:pt x="114762" y="219623"/>
                      </a:cubicBezTo>
                      <a:cubicBezTo>
                        <a:pt x="147551" y="221036"/>
                        <a:pt x="173839" y="231918"/>
                        <a:pt x="193625" y="252412"/>
                      </a:cubicBezTo>
                      <a:cubicBezTo>
                        <a:pt x="213412" y="272905"/>
                        <a:pt x="223305" y="298910"/>
                        <a:pt x="223305" y="330286"/>
                      </a:cubicBezTo>
                      <a:cubicBezTo>
                        <a:pt x="223305" y="363075"/>
                        <a:pt x="212988" y="390069"/>
                        <a:pt x="192636" y="411269"/>
                      </a:cubicBezTo>
                      <a:cubicBezTo>
                        <a:pt x="172143" y="432469"/>
                        <a:pt x="145572" y="443069"/>
                        <a:pt x="112642" y="443069"/>
                      </a:cubicBezTo>
                      <a:cubicBezTo>
                        <a:pt x="77167" y="443069"/>
                        <a:pt x="49466" y="431056"/>
                        <a:pt x="29680" y="407171"/>
                      </a:cubicBezTo>
                      <a:cubicBezTo>
                        <a:pt x="9752" y="383285"/>
                        <a:pt x="0" y="348800"/>
                        <a:pt x="0" y="303715"/>
                      </a:cubicBezTo>
                      <a:cubicBezTo>
                        <a:pt x="0" y="261457"/>
                        <a:pt x="6501" y="216372"/>
                        <a:pt x="19504" y="168460"/>
                      </a:cubicBezTo>
                      <a:cubicBezTo>
                        <a:pt x="32648" y="120549"/>
                        <a:pt x="56816" y="74898"/>
                        <a:pt x="92431" y="31227"/>
                      </a:cubicBezTo>
                      <a:close/>
                      <a:moveTo>
                        <a:pt x="432477" y="31227"/>
                      </a:moveTo>
                      <a:cubicBezTo>
                        <a:pt x="450285" y="8048"/>
                        <a:pt x="468658" y="-2269"/>
                        <a:pt x="487738" y="416"/>
                      </a:cubicBezTo>
                      <a:cubicBezTo>
                        <a:pt x="506818" y="3101"/>
                        <a:pt x="519820" y="13419"/>
                        <a:pt x="526604" y="31227"/>
                      </a:cubicBezTo>
                      <a:cubicBezTo>
                        <a:pt x="533388" y="49034"/>
                        <a:pt x="528018" y="69386"/>
                        <a:pt x="510210" y="92706"/>
                      </a:cubicBezTo>
                      <a:cubicBezTo>
                        <a:pt x="493815" y="113199"/>
                        <a:pt x="481519" y="134399"/>
                        <a:pt x="473322" y="156164"/>
                      </a:cubicBezTo>
                      <a:cubicBezTo>
                        <a:pt x="465125" y="178071"/>
                        <a:pt x="459047" y="199129"/>
                        <a:pt x="454949" y="219623"/>
                      </a:cubicBezTo>
                      <a:cubicBezTo>
                        <a:pt x="487738" y="221036"/>
                        <a:pt x="514026" y="231918"/>
                        <a:pt x="533812" y="252412"/>
                      </a:cubicBezTo>
                      <a:cubicBezTo>
                        <a:pt x="553599" y="272905"/>
                        <a:pt x="563492" y="298910"/>
                        <a:pt x="563492" y="330286"/>
                      </a:cubicBezTo>
                      <a:cubicBezTo>
                        <a:pt x="563492" y="363075"/>
                        <a:pt x="553175" y="390069"/>
                        <a:pt x="532682" y="411269"/>
                      </a:cubicBezTo>
                      <a:cubicBezTo>
                        <a:pt x="512188" y="432469"/>
                        <a:pt x="485618" y="443069"/>
                        <a:pt x="452829" y="443069"/>
                      </a:cubicBezTo>
                      <a:cubicBezTo>
                        <a:pt x="417213" y="443069"/>
                        <a:pt x="389653" y="431056"/>
                        <a:pt x="369867" y="407171"/>
                      </a:cubicBezTo>
                      <a:cubicBezTo>
                        <a:pt x="350080" y="383285"/>
                        <a:pt x="340187" y="348800"/>
                        <a:pt x="340187" y="303715"/>
                      </a:cubicBezTo>
                      <a:cubicBezTo>
                        <a:pt x="340187" y="261457"/>
                        <a:pt x="346688" y="216372"/>
                        <a:pt x="359691" y="168460"/>
                      </a:cubicBezTo>
                      <a:cubicBezTo>
                        <a:pt x="372693" y="120549"/>
                        <a:pt x="397002" y="74898"/>
                        <a:pt x="432477" y="31227"/>
                      </a:cubicBezTo>
                      <a:close/>
                    </a:path>
                  </a:pathLst>
                </a:custGeom>
                <a:solidFill>
                  <a:srgbClr val="2B356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orme libre : forme 30">
                  <a:extLst>
                    <a:ext uri="{FF2B5EF4-FFF2-40B4-BE49-F238E27FC236}">
                      <a16:creationId xmlns:a16="http://schemas.microsoft.com/office/drawing/2014/main" id="{27A83610-BBEC-E8E1-3378-C85644EE669E}"/>
                    </a:ext>
                  </a:extLst>
                </p:cNvPr>
                <p:cNvSpPr/>
                <p:nvPr/>
              </p:nvSpPr>
              <p:spPr>
                <a:xfrm>
                  <a:off x="2897168" y="5239521"/>
                  <a:ext cx="563633" cy="443068"/>
                </a:xfrm>
                <a:custGeom>
                  <a:avLst/>
                  <a:gdLst>
                    <a:gd name="connsiteX0" fmla="*/ 471202 w 563633"/>
                    <a:gd name="connsiteY0" fmla="*/ 411842 h 443068"/>
                    <a:gd name="connsiteX1" fmla="*/ 415941 w 563633"/>
                    <a:gd name="connsiteY1" fmla="*/ 442653 h 443068"/>
                    <a:gd name="connsiteX2" fmla="*/ 377075 w 563633"/>
                    <a:gd name="connsiteY2" fmla="*/ 411842 h 443068"/>
                    <a:gd name="connsiteX3" fmla="*/ 393469 w 563633"/>
                    <a:gd name="connsiteY3" fmla="*/ 350363 h 443068"/>
                    <a:gd name="connsiteX4" fmla="*/ 430357 w 563633"/>
                    <a:gd name="connsiteY4" fmla="*/ 286905 h 443068"/>
                    <a:gd name="connsiteX5" fmla="*/ 448871 w 563633"/>
                    <a:gd name="connsiteY5" fmla="*/ 223446 h 443068"/>
                    <a:gd name="connsiteX6" fmla="*/ 370008 w 563633"/>
                    <a:gd name="connsiteY6" fmla="*/ 190657 h 443068"/>
                    <a:gd name="connsiteX7" fmla="*/ 340328 w 563633"/>
                    <a:gd name="connsiteY7" fmla="*/ 112783 h 443068"/>
                    <a:gd name="connsiteX8" fmla="*/ 370997 w 563633"/>
                    <a:gd name="connsiteY8" fmla="*/ 31800 h 443068"/>
                    <a:gd name="connsiteX9" fmla="*/ 450992 w 563633"/>
                    <a:gd name="connsiteY9" fmla="*/ 0 h 443068"/>
                    <a:gd name="connsiteX10" fmla="*/ 533954 w 563633"/>
                    <a:gd name="connsiteY10" fmla="*/ 35899 h 443068"/>
                    <a:gd name="connsiteX11" fmla="*/ 563633 w 563633"/>
                    <a:gd name="connsiteY11" fmla="*/ 139354 h 443068"/>
                    <a:gd name="connsiteX12" fmla="*/ 544130 w 563633"/>
                    <a:gd name="connsiteY12" fmla="*/ 274609 h 443068"/>
                    <a:gd name="connsiteX13" fmla="*/ 471202 w 563633"/>
                    <a:gd name="connsiteY13" fmla="*/ 411842 h 443068"/>
                    <a:gd name="connsiteX14" fmla="*/ 131015 w 563633"/>
                    <a:gd name="connsiteY14" fmla="*/ 411842 h 443068"/>
                    <a:gd name="connsiteX15" fmla="*/ 75754 w 563633"/>
                    <a:gd name="connsiteY15" fmla="*/ 442653 h 443068"/>
                    <a:gd name="connsiteX16" fmla="*/ 36888 w 563633"/>
                    <a:gd name="connsiteY16" fmla="*/ 411842 h 443068"/>
                    <a:gd name="connsiteX17" fmla="*/ 53282 w 563633"/>
                    <a:gd name="connsiteY17" fmla="*/ 350363 h 443068"/>
                    <a:gd name="connsiteX18" fmla="*/ 90170 w 563633"/>
                    <a:gd name="connsiteY18" fmla="*/ 286905 h 443068"/>
                    <a:gd name="connsiteX19" fmla="*/ 108543 w 563633"/>
                    <a:gd name="connsiteY19" fmla="*/ 223446 h 443068"/>
                    <a:gd name="connsiteX20" fmla="*/ 29680 w 563633"/>
                    <a:gd name="connsiteY20" fmla="*/ 190657 h 443068"/>
                    <a:gd name="connsiteX21" fmla="*/ 0 w 563633"/>
                    <a:gd name="connsiteY21" fmla="*/ 112783 h 443068"/>
                    <a:gd name="connsiteX22" fmla="*/ 30811 w 563633"/>
                    <a:gd name="connsiteY22" fmla="*/ 31800 h 443068"/>
                    <a:gd name="connsiteX23" fmla="*/ 110663 w 563633"/>
                    <a:gd name="connsiteY23" fmla="*/ 0 h 443068"/>
                    <a:gd name="connsiteX24" fmla="*/ 193625 w 563633"/>
                    <a:gd name="connsiteY24" fmla="*/ 35899 h 443068"/>
                    <a:gd name="connsiteX25" fmla="*/ 223305 w 563633"/>
                    <a:gd name="connsiteY25" fmla="*/ 139354 h 443068"/>
                    <a:gd name="connsiteX26" fmla="*/ 203801 w 563633"/>
                    <a:gd name="connsiteY26" fmla="*/ 274609 h 443068"/>
                    <a:gd name="connsiteX27" fmla="*/ 131015 w 563633"/>
                    <a:gd name="connsiteY27" fmla="*/ 411842 h 44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3633" h="443068">
                      <a:moveTo>
                        <a:pt x="471202" y="411842"/>
                      </a:moveTo>
                      <a:cubicBezTo>
                        <a:pt x="453535" y="435021"/>
                        <a:pt x="435021" y="445338"/>
                        <a:pt x="415941" y="442653"/>
                      </a:cubicBezTo>
                      <a:cubicBezTo>
                        <a:pt x="396861" y="439968"/>
                        <a:pt x="383859" y="429650"/>
                        <a:pt x="377075" y="411842"/>
                      </a:cubicBezTo>
                      <a:cubicBezTo>
                        <a:pt x="370291" y="394035"/>
                        <a:pt x="375661" y="373683"/>
                        <a:pt x="393469" y="350363"/>
                      </a:cubicBezTo>
                      <a:cubicBezTo>
                        <a:pt x="409864" y="329870"/>
                        <a:pt x="422160" y="308670"/>
                        <a:pt x="430357" y="286905"/>
                      </a:cubicBezTo>
                      <a:cubicBezTo>
                        <a:pt x="438554" y="264998"/>
                        <a:pt x="444773" y="243940"/>
                        <a:pt x="448871" y="223446"/>
                      </a:cubicBezTo>
                      <a:cubicBezTo>
                        <a:pt x="416082" y="222033"/>
                        <a:pt x="389795" y="211151"/>
                        <a:pt x="370008" y="190657"/>
                      </a:cubicBezTo>
                      <a:cubicBezTo>
                        <a:pt x="350222" y="170164"/>
                        <a:pt x="340328" y="144159"/>
                        <a:pt x="340328" y="112783"/>
                      </a:cubicBezTo>
                      <a:cubicBezTo>
                        <a:pt x="340328" y="79994"/>
                        <a:pt x="350645" y="53000"/>
                        <a:pt x="370997" y="31800"/>
                      </a:cubicBezTo>
                      <a:cubicBezTo>
                        <a:pt x="391491" y="10600"/>
                        <a:pt x="418061" y="0"/>
                        <a:pt x="450992" y="0"/>
                      </a:cubicBezTo>
                      <a:cubicBezTo>
                        <a:pt x="486466" y="0"/>
                        <a:pt x="514167" y="12013"/>
                        <a:pt x="533954" y="35899"/>
                      </a:cubicBezTo>
                      <a:cubicBezTo>
                        <a:pt x="553881" y="59784"/>
                        <a:pt x="563633" y="94269"/>
                        <a:pt x="563633" y="139354"/>
                      </a:cubicBezTo>
                      <a:cubicBezTo>
                        <a:pt x="563633" y="181612"/>
                        <a:pt x="557132" y="226697"/>
                        <a:pt x="544130" y="274609"/>
                      </a:cubicBezTo>
                      <a:cubicBezTo>
                        <a:pt x="530844" y="322520"/>
                        <a:pt x="506677" y="368171"/>
                        <a:pt x="471202" y="411842"/>
                      </a:cubicBezTo>
                      <a:close/>
                      <a:moveTo>
                        <a:pt x="131015" y="411842"/>
                      </a:moveTo>
                      <a:cubicBezTo>
                        <a:pt x="113207" y="435021"/>
                        <a:pt x="94834" y="445338"/>
                        <a:pt x="75754" y="442653"/>
                      </a:cubicBezTo>
                      <a:cubicBezTo>
                        <a:pt x="56674" y="439968"/>
                        <a:pt x="43672" y="429650"/>
                        <a:pt x="36888" y="411842"/>
                      </a:cubicBezTo>
                      <a:cubicBezTo>
                        <a:pt x="30104" y="394035"/>
                        <a:pt x="35474" y="373683"/>
                        <a:pt x="53282" y="350363"/>
                      </a:cubicBezTo>
                      <a:cubicBezTo>
                        <a:pt x="69677" y="329870"/>
                        <a:pt x="81973" y="308670"/>
                        <a:pt x="90170" y="286905"/>
                      </a:cubicBezTo>
                      <a:cubicBezTo>
                        <a:pt x="98367" y="264998"/>
                        <a:pt x="104445" y="243940"/>
                        <a:pt x="108543" y="223446"/>
                      </a:cubicBezTo>
                      <a:cubicBezTo>
                        <a:pt x="75754" y="222033"/>
                        <a:pt x="49466" y="211151"/>
                        <a:pt x="29680" y="190657"/>
                      </a:cubicBezTo>
                      <a:cubicBezTo>
                        <a:pt x="9893" y="170164"/>
                        <a:pt x="0" y="144159"/>
                        <a:pt x="0" y="112783"/>
                      </a:cubicBezTo>
                      <a:cubicBezTo>
                        <a:pt x="0" y="79994"/>
                        <a:pt x="10317" y="53000"/>
                        <a:pt x="30811" y="31800"/>
                      </a:cubicBezTo>
                      <a:cubicBezTo>
                        <a:pt x="51304" y="10600"/>
                        <a:pt x="77874" y="0"/>
                        <a:pt x="110663" y="0"/>
                      </a:cubicBezTo>
                      <a:cubicBezTo>
                        <a:pt x="146279" y="0"/>
                        <a:pt x="173839" y="12013"/>
                        <a:pt x="193625" y="35899"/>
                      </a:cubicBezTo>
                      <a:cubicBezTo>
                        <a:pt x="213412" y="59784"/>
                        <a:pt x="223305" y="94269"/>
                        <a:pt x="223305" y="139354"/>
                      </a:cubicBezTo>
                      <a:cubicBezTo>
                        <a:pt x="223305" y="181612"/>
                        <a:pt x="216804" y="226697"/>
                        <a:pt x="203801" y="274609"/>
                      </a:cubicBezTo>
                      <a:cubicBezTo>
                        <a:pt x="190799" y="322520"/>
                        <a:pt x="166631" y="368171"/>
                        <a:pt x="131015" y="411842"/>
                      </a:cubicBezTo>
                      <a:close/>
                    </a:path>
                  </a:pathLst>
                </a:custGeom>
                <a:solidFill>
                  <a:srgbClr val="2B3568"/>
                </a:solidFill>
                <a:ln w="141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27" name="Text Box 1">
              <a:extLst>
                <a:ext uri="{FF2B5EF4-FFF2-40B4-BE49-F238E27FC236}">
                  <a16:creationId xmlns:a16="http://schemas.microsoft.com/office/drawing/2014/main" id="{3AD0C803-95CD-753C-8947-4CC12103C467}"/>
                </a:ext>
              </a:extLst>
            </p:cNvPr>
            <p:cNvSpPr txBox="1"/>
            <p:nvPr/>
          </p:nvSpPr>
          <p:spPr>
            <a:xfrm>
              <a:off x="3811823" y="1532848"/>
              <a:ext cx="4490844" cy="1110775"/>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1" eaLnBrk="1" fontAlgn="auto" latinLnBrk="0" hangingPunct="1">
                <a:lnSpc>
                  <a:spcPct val="100000"/>
                </a:lnSpc>
                <a:spcBef>
                  <a:spcPts val="0"/>
                </a:spcBef>
                <a:spcAft>
                  <a:spcPts val="800"/>
                </a:spcAft>
                <a:buClrTx/>
                <a:buSzTx/>
                <a:buFontTx/>
                <a:buNone/>
                <a:tabLst/>
                <a:defRPr/>
              </a:pPr>
              <a:r>
                <a:rPr lang="ar-MA" sz="5400" b="1" dirty="0">
                  <a:solidFill>
                    <a:prstClr val="white"/>
                  </a:solidFill>
                  <a:effectLst>
                    <a:outerShdw blurRad="38100" dist="19050" dir="2700000" algn="tl">
                      <a:prstClr val="black">
                        <a:alpha val="40000"/>
                      </a:prstClr>
                    </a:outerShdw>
                  </a:effectLst>
                  <a:latin typeface="Abdo Logo" panose="02000500030000020004" pitchFamily="2" charset="-78"/>
                  <a:ea typeface="Calibri" panose="020F0502020204030204" pitchFamily="34" charset="0"/>
                  <a:cs typeface="+mj-cs"/>
                </a:rPr>
                <a:t> </a:t>
              </a:r>
              <a:r>
                <a:rPr lang="ar-MA" sz="5400" b="1" dirty="0">
                  <a:solidFill>
                    <a:prstClr val="white"/>
                  </a:solidFill>
                  <a:effectLst>
                    <a:outerShdw blurRad="38100" dist="19050" dir="2700000" algn="tl">
                      <a:prstClr val="black">
                        <a:alpha val="40000"/>
                      </a:prstClr>
                    </a:outerShdw>
                  </a:effectLst>
                  <a:latin typeface="Abdo Logo" panose="02000500030000020004" pitchFamily="2" charset="-78"/>
                  <a:ea typeface="Calibri" panose="020F0502020204030204" pitchFamily="34" charset="0"/>
                  <a:cs typeface="Boahmed Alhour" pitchFamily="2" charset="-78"/>
                </a:rPr>
                <a:t>تدبير الدرس الفعال</a:t>
              </a:r>
            </a:p>
            <a:p>
              <a:pPr marL="0" marR="0" lvl="0" indent="0" algn="ctr" defTabSz="914400" rtl="1" eaLnBrk="1" fontAlgn="auto" latinLnBrk="0" hangingPunct="1">
                <a:lnSpc>
                  <a:spcPct val="100000"/>
                </a:lnSpc>
                <a:spcBef>
                  <a:spcPts val="0"/>
                </a:spcBef>
                <a:spcAft>
                  <a:spcPts val="800"/>
                </a:spcAft>
                <a:buClrTx/>
                <a:buSzTx/>
                <a:buFontTx/>
                <a:buNone/>
                <a:tabLst/>
                <a:defRPr/>
              </a:pPr>
              <a:r>
                <a:rPr lang="ar-MA" sz="4000" b="1" dirty="0">
                  <a:solidFill>
                    <a:srgbClr val="2B3568"/>
                  </a:solidFill>
                  <a:effectLst>
                    <a:outerShdw blurRad="38100" dist="19050" dir="2700000" algn="tl">
                      <a:prstClr val="black">
                        <a:alpha val="40000"/>
                      </a:prstClr>
                    </a:outerShdw>
                  </a:effectLst>
                  <a:latin typeface="Abdo Logo" panose="02000500030000020004" pitchFamily="2" charset="-78"/>
                  <a:ea typeface="Calibri" panose="020F0502020204030204" pitchFamily="34" charset="0"/>
                  <a:cs typeface="Boahmed Alhour" pitchFamily="2" charset="-78"/>
                </a:rPr>
                <a:t>تحليل درس</a:t>
              </a:r>
            </a:p>
            <a:p>
              <a:pPr marL="0" marR="0" lvl="0" indent="0" algn="ctr" defTabSz="914400" rtl="1" eaLnBrk="1" fontAlgn="auto" latinLnBrk="0" hangingPunct="1">
                <a:lnSpc>
                  <a:spcPct val="100000"/>
                </a:lnSpc>
                <a:spcBef>
                  <a:spcPts val="0"/>
                </a:spcBef>
                <a:spcAft>
                  <a:spcPts val="800"/>
                </a:spcAft>
                <a:buClrTx/>
                <a:buSzTx/>
                <a:buFontTx/>
                <a:buNone/>
                <a:tabLst/>
                <a:defRPr/>
              </a:pPr>
              <a:r>
                <a:rPr lang="ar-MA" sz="4000" b="1" dirty="0">
                  <a:solidFill>
                    <a:srgbClr val="2B3568"/>
                  </a:solidFill>
                  <a:effectLst>
                    <a:outerShdw blurRad="38100" dist="19050" dir="2700000" algn="tl">
                      <a:prstClr val="black">
                        <a:alpha val="40000"/>
                      </a:prstClr>
                    </a:outerShdw>
                  </a:effectLst>
                  <a:latin typeface="Abdo Logo" panose="02000500030000020004" pitchFamily="2" charset="-78"/>
                  <a:ea typeface="Calibri" panose="020F0502020204030204" pitchFamily="34" charset="0"/>
                  <a:cs typeface="Boahmed Alhour" pitchFamily="2" charset="-78"/>
                </a:rPr>
                <a:t> للتعليم الفعال </a:t>
              </a:r>
              <a:endParaRPr kumimoji="0" lang="ar-MA" sz="2800" b="1" i="0" u="none" strike="noStrike" kern="1200" cap="none" spc="0" normalizeH="0" baseline="0" noProof="0" dirty="0">
                <a:ln>
                  <a:noFill/>
                </a:ln>
                <a:solidFill>
                  <a:srgbClr val="2B3568"/>
                </a:solidFill>
                <a:effectLst>
                  <a:outerShdw blurRad="38100" dist="19050" dir="2700000" algn="tl">
                    <a:prstClr val="black">
                      <a:alpha val="40000"/>
                    </a:prstClr>
                  </a:outerShdw>
                </a:effectLst>
                <a:uLnTx/>
                <a:uFillTx/>
                <a:latin typeface="Abdo Logo" panose="02000500030000020004" pitchFamily="2" charset="-78"/>
                <a:ea typeface="Calibri" panose="020F0502020204030204" pitchFamily="34" charset="0"/>
                <a:cs typeface="Boahmed Alhour" pitchFamily="2" charset="-78"/>
              </a:endParaRPr>
            </a:p>
            <a:p>
              <a:pPr marL="0" marR="0" lvl="0" indent="0" algn="ctr" defTabSz="914400" rtl="1" eaLnBrk="1" fontAlgn="auto" latinLnBrk="0" hangingPunct="1">
                <a:lnSpc>
                  <a:spcPct val="100000"/>
                </a:lnSpc>
                <a:spcBef>
                  <a:spcPts val="0"/>
                </a:spcBef>
                <a:spcAft>
                  <a:spcPts val="800"/>
                </a:spcAft>
                <a:buClrTx/>
                <a:buSzTx/>
                <a:buFontTx/>
                <a:buNone/>
                <a:tabLst/>
                <a:defRPr/>
              </a:pPr>
              <a:endParaRPr kumimoji="0" lang="ar-MA" sz="4000" b="1" i="0" u="none" strike="noStrike" kern="1200" cap="none" spc="0" normalizeH="0" baseline="0" noProof="0" dirty="0">
                <a:ln>
                  <a:noFill/>
                </a:ln>
                <a:solidFill>
                  <a:srgbClr val="2B3568"/>
                </a:solidFill>
                <a:effectLst>
                  <a:outerShdw blurRad="38100" dist="19050" dir="2700000" algn="tl">
                    <a:prstClr val="black">
                      <a:alpha val="40000"/>
                    </a:prstClr>
                  </a:outerShdw>
                </a:effectLst>
                <a:uLnTx/>
                <a:uFillTx/>
                <a:latin typeface="Abdo Logo" panose="02000500030000020004" pitchFamily="2" charset="-78"/>
                <a:ea typeface="Calibri" panose="020F0502020204030204" pitchFamily="34" charset="0"/>
                <a:cs typeface="Boahmed Alhour" pitchFamily="2" charset="-78"/>
              </a:endParaRPr>
            </a:p>
          </p:txBody>
        </p:sp>
      </p:grpSp>
    </p:spTree>
    <p:extLst>
      <p:ext uri="{BB962C8B-B14F-4D97-AF65-F5344CB8AC3E}">
        <p14:creationId xmlns:p14="http://schemas.microsoft.com/office/powerpoint/2010/main" val="1746545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1+#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1"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124;p18" descr="Ministère de l'Éducation nationale, du préscolaire &amp; des Sports">
            <a:extLst>
              <a:ext uri="{FF2B5EF4-FFF2-40B4-BE49-F238E27FC236}">
                <a16:creationId xmlns:a16="http://schemas.microsoft.com/office/drawing/2014/main" id="{4240B741-41F9-18B2-276C-B4F38B833F28}"/>
              </a:ext>
            </a:extLst>
          </p:cNvPr>
          <p:cNvPicPr preferRelativeResize="0"/>
          <p:nvPr/>
        </p:nvPicPr>
        <p:blipFill rotWithShape="1">
          <a:blip r:embed="rId3">
            <a:alphaModFix/>
          </a:blip>
          <a:srcRect/>
          <a:stretch/>
        </p:blipFill>
        <p:spPr>
          <a:xfrm>
            <a:off x="5445820" y="5865597"/>
            <a:ext cx="1300360" cy="399588"/>
          </a:xfrm>
          <a:prstGeom prst="rect">
            <a:avLst/>
          </a:prstGeom>
          <a:noFill/>
          <a:ln>
            <a:noFill/>
          </a:ln>
        </p:spPr>
      </p:pic>
      <p:grpSp>
        <p:nvGrpSpPr>
          <p:cNvPr id="53" name="Graphique 51">
            <a:extLst>
              <a:ext uri="{FF2B5EF4-FFF2-40B4-BE49-F238E27FC236}">
                <a16:creationId xmlns:a16="http://schemas.microsoft.com/office/drawing/2014/main" id="{FD16DEC7-7B4E-5DC9-DC84-ED745213406E}"/>
              </a:ext>
            </a:extLst>
          </p:cNvPr>
          <p:cNvGrpSpPr/>
          <p:nvPr/>
        </p:nvGrpSpPr>
        <p:grpSpPr>
          <a:xfrm>
            <a:off x="0" y="-5005"/>
            <a:ext cx="12192000" cy="318731"/>
            <a:chOff x="-898167" y="3959"/>
            <a:chExt cx="13991061" cy="318731"/>
          </a:xfrm>
        </p:grpSpPr>
        <p:sp>
          <p:nvSpPr>
            <p:cNvPr id="54" name="Forme libre : forme 53">
              <a:extLst>
                <a:ext uri="{FF2B5EF4-FFF2-40B4-BE49-F238E27FC236}">
                  <a16:creationId xmlns:a16="http://schemas.microsoft.com/office/drawing/2014/main" id="{1CA45EF2-E33B-9EBA-11F1-18300578B044}"/>
                </a:ext>
              </a:extLst>
            </p:cNvPr>
            <p:cNvSpPr/>
            <p:nvPr/>
          </p:nvSpPr>
          <p:spPr>
            <a:xfrm>
              <a:off x="-898167" y="163324"/>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70B1B6"/>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orme libre : forme 54">
              <a:extLst>
                <a:ext uri="{FF2B5EF4-FFF2-40B4-BE49-F238E27FC236}">
                  <a16:creationId xmlns:a16="http://schemas.microsoft.com/office/drawing/2014/main" id="{886C5115-2066-4999-2DA2-FF74297EA228}"/>
                </a:ext>
              </a:extLst>
            </p:cNvPr>
            <p:cNvSpPr/>
            <p:nvPr/>
          </p:nvSpPr>
          <p:spPr>
            <a:xfrm>
              <a:off x="3758506" y="163324"/>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FCBF18"/>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orme libre : forme 55">
              <a:extLst>
                <a:ext uri="{FF2B5EF4-FFF2-40B4-BE49-F238E27FC236}">
                  <a16:creationId xmlns:a16="http://schemas.microsoft.com/office/drawing/2014/main" id="{F30FFE36-D624-1245-CEAC-062CDC79237C}"/>
                </a:ext>
              </a:extLst>
            </p:cNvPr>
            <p:cNvSpPr/>
            <p:nvPr/>
          </p:nvSpPr>
          <p:spPr>
            <a:xfrm>
              <a:off x="8417907" y="163324"/>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C6D615"/>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orme libre : forme 56">
              <a:extLst>
                <a:ext uri="{FF2B5EF4-FFF2-40B4-BE49-F238E27FC236}">
                  <a16:creationId xmlns:a16="http://schemas.microsoft.com/office/drawing/2014/main" id="{B5E63B9E-CC83-5A2F-5AAF-4D6B1C9747B6}"/>
                </a:ext>
              </a:extLst>
            </p:cNvPr>
            <p:cNvSpPr/>
            <p:nvPr/>
          </p:nvSpPr>
          <p:spPr>
            <a:xfrm>
              <a:off x="-898167" y="3959"/>
              <a:ext cx="4656673" cy="159365"/>
            </a:xfrm>
            <a:custGeom>
              <a:avLst/>
              <a:gdLst>
                <a:gd name="connsiteX0" fmla="*/ 4656674 w 4656673"/>
                <a:gd name="connsiteY0" fmla="*/ 0 h 159365"/>
                <a:gd name="connsiteX1" fmla="*/ 0 w 4656673"/>
                <a:gd name="connsiteY1" fmla="*/ 0 h 159365"/>
                <a:gd name="connsiteX2" fmla="*/ 0 w 4656673"/>
                <a:gd name="connsiteY2" fmla="*/ 159366 h 159365"/>
                <a:gd name="connsiteX3" fmla="*/ 4656674 w 4656673"/>
                <a:gd name="connsiteY3" fmla="*/ 159366 h 159365"/>
                <a:gd name="connsiteX4" fmla="*/ 4656674 w 4656673"/>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6673" h="159365">
                  <a:moveTo>
                    <a:pt x="4656674" y="0"/>
                  </a:moveTo>
                  <a:lnTo>
                    <a:pt x="0" y="0"/>
                  </a:lnTo>
                  <a:lnTo>
                    <a:pt x="0" y="159366"/>
                  </a:lnTo>
                  <a:lnTo>
                    <a:pt x="4656674" y="159366"/>
                  </a:lnTo>
                  <a:lnTo>
                    <a:pt x="4656674" y="0"/>
                  </a:lnTo>
                </a:path>
              </a:pathLst>
            </a:custGeom>
            <a:solidFill>
              <a:srgbClr val="1E8FA2"/>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orme libre : forme 57">
              <a:extLst>
                <a:ext uri="{FF2B5EF4-FFF2-40B4-BE49-F238E27FC236}">
                  <a16:creationId xmlns:a16="http://schemas.microsoft.com/office/drawing/2014/main" id="{7686D330-A626-0850-14C3-4A1BDFC0E739}"/>
                </a:ext>
              </a:extLst>
            </p:cNvPr>
            <p:cNvSpPr/>
            <p:nvPr/>
          </p:nvSpPr>
          <p:spPr>
            <a:xfrm>
              <a:off x="3758506" y="3959"/>
              <a:ext cx="4659400" cy="159365"/>
            </a:xfrm>
            <a:custGeom>
              <a:avLst/>
              <a:gdLst>
                <a:gd name="connsiteX0" fmla="*/ 4659401 w 4659400"/>
                <a:gd name="connsiteY0" fmla="*/ 0 h 159365"/>
                <a:gd name="connsiteX1" fmla="*/ 0 w 4659400"/>
                <a:gd name="connsiteY1" fmla="*/ 0 h 159365"/>
                <a:gd name="connsiteX2" fmla="*/ 0 w 4659400"/>
                <a:gd name="connsiteY2" fmla="*/ 159366 h 159365"/>
                <a:gd name="connsiteX3" fmla="*/ 4659401 w 4659400"/>
                <a:gd name="connsiteY3" fmla="*/ 159366 h 159365"/>
                <a:gd name="connsiteX4" fmla="*/ 4659401 w 4659400"/>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9400" h="159365">
                  <a:moveTo>
                    <a:pt x="4659401" y="0"/>
                  </a:moveTo>
                  <a:lnTo>
                    <a:pt x="0" y="0"/>
                  </a:lnTo>
                  <a:lnTo>
                    <a:pt x="0" y="159366"/>
                  </a:lnTo>
                  <a:lnTo>
                    <a:pt x="4659401" y="159366"/>
                  </a:lnTo>
                  <a:lnTo>
                    <a:pt x="4659401" y="0"/>
                  </a:lnTo>
                </a:path>
              </a:pathLst>
            </a:custGeom>
            <a:solidFill>
              <a:srgbClr val="D79F03"/>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orme libre : forme 58">
              <a:extLst>
                <a:ext uri="{FF2B5EF4-FFF2-40B4-BE49-F238E27FC236}">
                  <a16:creationId xmlns:a16="http://schemas.microsoft.com/office/drawing/2014/main" id="{0CE5557F-C66E-5D24-6EDE-F63A88CE7D53}"/>
                </a:ext>
              </a:extLst>
            </p:cNvPr>
            <p:cNvSpPr/>
            <p:nvPr/>
          </p:nvSpPr>
          <p:spPr>
            <a:xfrm>
              <a:off x="8417907" y="3959"/>
              <a:ext cx="4674987" cy="159365"/>
            </a:xfrm>
            <a:custGeom>
              <a:avLst/>
              <a:gdLst>
                <a:gd name="connsiteX0" fmla="*/ 4674988 w 4674987"/>
                <a:gd name="connsiteY0" fmla="*/ 0 h 159365"/>
                <a:gd name="connsiteX1" fmla="*/ 0 w 4674987"/>
                <a:gd name="connsiteY1" fmla="*/ 0 h 159365"/>
                <a:gd name="connsiteX2" fmla="*/ 0 w 4674987"/>
                <a:gd name="connsiteY2" fmla="*/ 159366 h 159365"/>
                <a:gd name="connsiteX3" fmla="*/ 4674988 w 4674987"/>
                <a:gd name="connsiteY3" fmla="*/ 159366 h 159365"/>
                <a:gd name="connsiteX4" fmla="*/ 4674988 w 4674987"/>
                <a:gd name="connsiteY4" fmla="*/ 0 h 159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4987" h="159365">
                  <a:moveTo>
                    <a:pt x="4674988" y="0"/>
                  </a:moveTo>
                  <a:lnTo>
                    <a:pt x="0" y="0"/>
                  </a:lnTo>
                  <a:lnTo>
                    <a:pt x="0" y="159366"/>
                  </a:lnTo>
                  <a:lnTo>
                    <a:pt x="4674988" y="159366"/>
                  </a:lnTo>
                  <a:lnTo>
                    <a:pt x="4674988" y="0"/>
                  </a:lnTo>
                </a:path>
              </a:pathLst>
            </a:custGeom>
            <a:solidFill>
              <a:srgbClr val="A0AB11"/>
            </a:solidFill>
            <a:ln w="3894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0" name="Groupe 59">
            <a:extLst>
              <a:ext uri="{FF2B5EF4-FFF2-40B4-BE49-F238E27FC236}">
                <a16:creationId xmlns:a16="http://schemas.microsoft.com/office/drawing/2014/main" id="{DD174ADB-B671-C8DD-3479-9683FC83C6C1}"/>
              </a:ext>
            </a:extLst>
          </p:cNvPr>
          <p:cNvGrpSpPr/>
          <p:nvPr/>
        </p:nvGrpSpPr>
        <p:grpSpPr>
          <a:xfrm>
            <a:off x="0" y="6415665"/>
            <a:ext cx="12192000" cy="442335"/>
            <a:chOff x="-32899" y="14085406"/>
            <a:chExt cx="10746540" cy="1077053"/>
          </a:xfrm>
        </p:grpSpPr>
        <p:sp>
          <p:nvSpPr>
            <p:cNvPr id="61" name="Rectangle 25">
              <a:extLst>
                <a:ext uri="{FF2B5EF4-FFF2-40B4-BE49-F238E27FC236}">
                  <a16:creationId xmlns:a16="http://schemas.microsoft.com/office/drawing/2014/main" id="{1791F23A-08CD-9DEA-18AF-58F84E0B32DD}"/>
                </a:ext>
              </a:extLst>
            </p:cNvPr>
            <p:cNvSpPr/>
            <p:nvPr/>
          </p:nvSpPr>
          <p:spPr>
            <a:xfrm>
              <a:off x="-32899" y="14085406"/>
              <a:ext cx="10746540" cy="1070329"/>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 name="connsiteX0" fmla="*/ 0 w 9604466"/>
                <a:gd name="connsiteY0" fmla="*/ 477750 h 687300"/>
                <a:gd name="connsiteX1" fmla="*/ 9604466 w 9604466"/>
                <a:gd name="connsiteY1" fmla="*/ 518461 h 687300"/>
                <a:gd name="connsiteX2" fmla="*/ 9601200 w 9604466"/>
                <a:gd name="connsiteY2" fmla="*/ 687300 h 687300"/>
                <a:gd name="connsiteX3" fmla="*/ 0 w 9604466"/>
                <a:gd name="connsiteY3" fmla="*/ 687300 h 687300"/>
                <a:gd name="connsiteX4" fmla="*/ 0 w 9604466"/>
                <a:gd name="connsiteY4" fmla="*/ 477750 h 687300"/>
                <a:gd name="connsiteX0" fmla="*/ 0 w 9604466"/>
                <a:gd name="connsiteY0" fmla="*/ 495481 h 664319"/>
                <a:gd name="connsiteX1" fmla="*/ 9604466 w 9604466"/>
                <a:gd name="connsiteY1" fmla="*/ 495480 h 664319"/>
                <a:gd name="connsiteX2" fmla="*/ 9601200 w 9604466"/>
                <a:gd name="connsiteY2" fmla="*/ 664319 h 664319"/>
                <a:gd name="connsiteX3" fmla="*/ 0 w 9604466"/>
                <a:gd name="connsiteY3" fmla="*/ 664319 h 664319"/>
                <a:gd name="connsiteX4" fmla="*/ 0 w 9604466"/>
                <a:gd name="connsiteY4" fmla="*/ 495481 h 664319"/>
                <a:gd name="connsiteX0" fmla="*/ 0 w 9604466"/>
                <a:gd name="connsiteY0" fmla="*/ 533014 h 701852"/>
                <a:gd name="connsiteX1" fmla="*/ 9604466 w 9604466"/>
                <a:gd name="connsiteY1" fmla="*/ 533013 h 701852"/>
                <a:gd name="connsiteX2" fmla="*/ 9601200 w 9604466"/>
                <a:gd name="connsiteY2" fmla="*/ 701852 h 701852"/>
                <a:gd name="connsiteX3" fmla="*/ 0 w 9604466"/>
                <a:gd name="connsiteY3" fmla="*/ 701852 h 701852"/>
                <a:gd name="connsiteX4" fmla="*/ 0 w 9604466"/>
                <a:gd name="connsiteY4" fmla="*/ 533014 h 701852"/>
                <a:gd name="connsiteX0" fmla="*/ 0 w 9604466"/>
                <a:gd name="connsiteY0" fmla="*/ 562158 h 730996"/>
                <a:gd name="connsiteX1" fmla="*/ 9604466 w 9604466"/>
                <a:gd name="connsiteY1" fmla="*/ 562157 h 730996"/>
                <a:gd name="connsiteX2" fmla="*/ 9601200 w 9604466"/>
                <a:gd name="connsiteY2" fmla="*/ 730996 h 730996"/>
                <a:gd name="connsiteX3" fmla="*/ 0 w 9604466"/>
                <a:gd name="connsiteY3" fmla="*/ 730996 h 730996"/>
                <a:gd name="connsiteX4" fmla="*/ 0 w 9604466"/>
                <a:gd name="connsiteY4" fmla="*/ 562158 h 730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4466" h="730996">
                  <a:moveTo>
                    <a:pt x="0" y="562158"/>
                  </a:moveTo>
                  <a:cubicBezTo>
                    <a:pt x="3504786" y="-283245"/>
                    <a:pt x="6664140" y="-85002"/>
                    <a:pt x="9604466" y="562157"/>
                  </a:cubicBezTo>
                  <a:cubicBezTo>
                    <a:pt x="9603377" y="618437"/>
                    <a:pt x="9602289" y="674716"/>
                    <a:pt x="9601200" y="730996"/>
                  </a:cubicBezTo>
                  <a:lnTo>
                    <a:pt x="0" y="730996"/>
                  </a:lnTo>
                  <a:lnTo>
                    <a:pt x="0" y="562158"/>
                  </a:lnTo>
                  <a:close/>
                </a:path>
              </a:pathLst>
            </a:custGeom>
            <a:solidFill>
              <a:srgbClr val="FCBF1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2" name="Rectangle 25">
              <a:extLst>
                <a:ext uri="{FF2B5EF4-FFF2-40B4-BE49-F238E27FC236}">
                  <a16:creationId xmlns:a16="http://schemas.microsoft.com/office/drawing/2014/main" id="{9A856602-7858-B4BD-7D54-AC2ECA223FB3}"/>
                </a:ext>
              </a:extLst>
            </p:cNvPr>
            <p:cNvSpPr/>
            <p:nvPr/>
          </p:nvSpPr>
          <p:spPr>
            <a:xfrm>
              <a:off x="-19339" y="14532536"/>
              <a:ext cx="10722597" cy="629923"/>
            </a:xfrm>
            <a:custGeom>
              <a:avLst/>
              <a:gdLst>
                <a:gd name="connsiteX0" fmla="*/ 0 w 9601200"/>
                <a:gd name="connsiteY0" fmla="*/ 0 h 209550"/>
                <a:gd name="connsiteX1" fmla="*/ 9601200 w 9601200"/>
                <a:gd name="connsiteY1" fmla="*/ 0 h 209550"/>
                <a:gd name="connsiteX2" fmla="*/ 9601200 w 9601200"/>
                <a:gd name="connsiteY2" fmla="*/ 209550 h 209550"/>
                <a:gd name="connsiteX3" fmla="*/ 0 w 9601200"/>
                <a:gd name="connsiteY3" fmla="*/ 209550 h 209550"/>
                <a:gd name="connsiteX4" fmla="*/ 0 w 9601200"/>
                <a:gd name="connsiteY4" fmla="*/ 0 h 209550"/>
                <a:gd name="connsiteX0" fmla="*/ 0 w 9601200"/>
                <a:gd name="connsiteY0" fmla="*/ 376766 h 586316"/>
                <a:gd name="connsiteX1" fmla="*/ 9601200 w 9601200"/>
                <a:gd name="connsiteY1" fmla="*/ 376766 h 586316"/>
                <a:gd name="connsiteX2" fmla="*/ 9601200 w 9601200"/>
                <a:gd name="connsiteY2" fmla="*/ 586316 h 586316"/>
                <a:gd name="connsiteX3" fmla="*/ 0 w 9601200"/>
                <a:gd name="connsiteY3" fmla="*/ 586316 h 586316"/>
                <a:gd name="connsiteX4" fmla="*/ 0 w 9601200"/>
                <a:gd name="connsiteY4" fmla="*/ 376766 h 586316"/>
                <a:gd name="connsiteX0" fmla="*/ 0 w 9601200"/>
                <a:gd name="connsiteY0" fmla="*/ 533961 h 743511"/>
                <a:gd name="connsiteX1" fmla="*/ 9601200 w 9601200"/>
                <a:gd name="connsiteY1" fmla="*/ 533961 h 743511"/>
                <a:gd name="connsiteX2" fmla="*/ 9601200 w 9601200"/>
                <a:gd name="connsiteY2" fmla="*/ 743511 h 743511"/>
                <a:gd name="connsiteX3" fmla="*/ 0 w 9601200"/>
                <a:gd name="connsiteY3" fmla="*/ 743511 h 743511"/>
                <a:gd name="connsiteX4" fmla="*/ 0 w 9601200"/>
                <a:gd name="connsiteY4" fmla="*/ 533961 h 743511"/>
                <a:gd name="connsiteX0" fmla="*/ 0 w 9601200"/>
                <a:gd name="connsiteY0" fmla="*/ 495481 h 705031"/>
                <a:gd name="connsiteX1" fmla="*/ 9601200 w 9601200"/>
                <a:gd name="connsiteY1" fmla="*/ 495481 h 705031"/>
                <a:gd name="connsiteX2" fmla="*/ 9601200 w 9601200"/>
                <a:gd name="connsiteY2" fmla="*/ 705031 h 705031"/>
                <a:gd name="connsiteX3" fmla="*/ 0 w 9601200"/>
                <a:gd name="connsiteY3" fmla="*/ 705031 h 705031"/>
                <a:gd name="connsiteX4" fmla="*/ 0 w 9601200"/>
                <a:gd name="connsiteY4" fmla="*/ 495481 h 705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1200" h="705031">
                  <a:moveTo>
                    <a:pt x="0" y="495481"/>
                  </a:moveTo>
                  <a:cubicBezTo>
                    <a:pt x="3514725" y="-256994"/>
                    <a:pt x="6591300" y="-66494"/>
                    <a:pt x="9601200" y="495481"/>
                  </a:cubicBezTo>
                  <a:lnTo>
                    <a:pt x="9601200" y="705031"/>
                  </a:lnTo>
                  <a:lnTo>
                    <a:pt x="0" y="705031"/>
                  </a:lnTo>
                  <a:lnTo>
                    <a:pt x="0" y="495481"/>
                  </a:lnTo>
                  <a:close/>
                </a:path>
              </a:pathLst>
            </a:custGeom>
            <a:solidFill>
              <a:srgbClr val="1E8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CC01"/>
                </a:solidFill>
                <a:effectLst/>
                <a:uLnTx/>
                <a:uFillTx/>
                <a:latin typeface="Calibri" panose="020F0502020204030204"/>
                <a:ea typeface="+mn-ea"/>
                <a:cs typeface="+mn-cs"/>
              </a:endParaRPr>
            </a:p>
          </p:txBody>
        </p:sp>
      </p:grpSp>
      <p:sp>
        <p:nvSpPr>
          <p:cNvPr id="2" name="Text Box 1">
            <a:extLst>
              <a:ext uri="{FF2B5EF4-FFF2-40B4-BE49-F238E27FC236}">
                <a16:creationId xmlns:a16="http://schemas.microsoft.com/office/drawing/2014/main" id="{BD9762BA-45EF-A08D-F7C3-83C1E2D200C1}"/>
              </a:ext>
            </a:extLst>
          </p:cNvPr>
          <p:cNvSpPr txBox="1"/>
          <p:nvPr/>
        </p:nvSpPr>
        <p:spPr>
          <a:xfrm>
            <a:off x="1608311" y="2693428"/>
            <a:ext cx="8975379" cy="1110775"/>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1" eaLnBrk="1" fontAlgn="auto" latinLnBrk="0" hangingPunct="1">
              <a:lnSpc>
                <a:spcPct val="100000"/>
              </a:lnSpc>
              <a:spcBef>
                <a:spcPts val="0"/>
              </a:spcBef>
              <a:spcAft>
                <a:spcPts val="800"/>
              </a:spcAft>
              <a:buClrTx/>
              <a:buSzTx/>
              <a:buFontTx/>
              <a:buNone/>
              <a:tabLst/>
              <a:defRPr/>
            </a:pPr>
            <a:r>
              <a:rPr lang="ar-MA" sz="8000" b="1" dirty="0">
                <a:solidFill>
                  <a:srgbClr val="2B3568"/>
                </a:solidFill>
                <a:effectLst>
                  <a:outerShdw blurRad="38100" dist="19050" dir="2700000" algn="tl">
                    <a:prstClr val="black">
                      <a:alpha val="40000"/>
                    </a:prstClr>
                  </a:outerShdw>
                </a:effectLst>
                <a:latin typeface="Abdo Logo" panose="02000500030000020004" pitchFamily="2" charset="-78"/>
                <a:ea typeface="Calibri" panose="020F0502020204030204" pitchFamily="34" charset="0"/>
                <a:cs typeface="Boahmed Alhour" pitchFamily="2" charset="-78"/>
              </a:rPr>
              <a:t>شكرا على حسن انتباهكم</a:t>
            </a:r>
            <a:endParaRPr kumimoji="0" lang="ar-MA" sz="6000" b="1" i="0" u="none" strike="noStrike" kern="1200" cap="none" spc="0" normalizeH="0" baseline="0" noProof="0" dirty="0">
              <a:ln>
                <a:noFill/>
              </a:ln>
              <a:solidFill>
                <a:srgbClr val="2B3568"/>
              </a:solidFill>
              <a:effectLst>
                <a:outerShdw blurRad="38100" dist="19050" dir="2700000" algn="tl">
                  <a:prstClr val="black">
                    <a:alpha val="40000"/>
                  </a:prstClr>
                </a:outerShdw>
              </a:effectLst>
              <a:uLnTx/>
              <a:uFillTx/>
              <a:latin typeface="Abdo Logo" panose="02000500030000020004" pitchFamily="2" charset="-78"/>
              <a:ea typeface="Calibri" panose="020F0502020204030204" pitchFamily="34" charset="0"/>
              <a:cs typeface="Boahmed Alhour" pitchFamily="2" charset="-78"/>
            </a:endParaRPr>
          </a:p>
        </p:txBody>
      </p:sp>
    </p:spTree>
    <p:extLst>
      <p:ext uri="{BB962C8B-B14F-4D97-AF65-F5344CB8AC3E}">
        <p14:creationId xmlns:p14="http://schemas.microsoft.com/office/powerpoint/2010/main" val="183437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7739</TotalTime>
  <Words>4167</Words>
  <Application>Microsoft Office PowerPoint</Application>
  <PresentationFormat>Grand écran</PresentationFormat>
  <Paragraphs>663</Paragraphs>
  <Slides>94</Slides>
  <Notes>90</Notes>
  <HiddenSlides>0</HiddenSlides>
  <MMClips>0</MMClips>
  <ScaleCrop>false</ScaleCrop>
  <HeadingPairs>
    <vt:vector size="8" baseType="variant">
      <vt:variant>
        <vt:lpstr>Polices utilisées</vt:lpstr>
      </vt:variant>
      <vt:variant>
        <vt:i4>7</vt:i4>
      </vt:variant>
      <vt:variant>
        <vt:lpstr>Thème</vt:lpstr>
      </vt:variant>
      <vt:variant>
        <vt:i4>1</vt:i4>
      </vt:variant>
      <vt:variant>
        <vt:lpstr>Serveurs OLE incorporés</vt:lpstr>
      </vt:variant>
      <vt:variant>
        <vt:i4>1</vt:i4>
      </vt:variant>
      <vt:variant>
        <vt:lpstr>Titres des diapositives</vt:lpstr>
      </vt:variant>
      <vt:variant>
        <vt:i4>94</vt:i4>
      </vt:variant>
    </vt:vector>
  </HeadingPairs>
  <TitlesOfParts>
    <vt:vector size="103" baseType="lpstr">
      <vt:lpstr>Abdo Logo</vt:lpstr>
      <vt:lpstr>Arial</vt:lpstr>
      <vt:lpstr>Calibri</vt:lpstr>
      <vt:lpstr>Calibri Light</vt:lpstr>
      <vt:lpstr>Courier New</vt:lpstr>
      <vt:lpstr>Dosis</vt:lpstr>
      <vt:lpstr>Wingdings</vt:lpstr>
      <vt:lpstr>Thème Office</vt:lpstr>
      <vt:lpstr>think-cell Slide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التدريس بالتعليم الصريح - ورشة التقاسم الوطني-</dc:title>
  <dc:creator>EL HAMDOUNI BTIHAJ</dc:creator>
  <cp:lastModifiedBy>BAKKOU HASSAN - ENSEIGNANT</cp:lastModifiedBy>
  <cp:revision>20</cp:revision>
  <dcterms:created xsi:type="dcterms:W3CDTF">2023-10-20T08:08:22Z</dcterms:created>
  <dcterms:modified xsi:type="dcterms:W3CDTF">2023-12-21T10:08:31Z</dcterms:modified>
</cp:coreProperties>
</file>