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23" r:id="rId3"/>
    <p:sldId id="1524" r:id="rId4"/>
    <p:sldId id="1525" r:id="rId5"/>
    <p:sldId id="1526" r:id="rId6"/>
    <p:sldId id="1527" r:id="rId7"/>
    <p:sldId id="1528" r:id="rId8"/>
    <p:sldId id="1529" r:id="rId9"/>
    <p:sldId id="1530" r:id="rId10"/>
    <p:sldId id="1531" r:id="rId11"/>
    <p:sldId id="1532" r:id="rId12"/>
    <p:sldId id="1533" r:id="rId13"/>
    <p:sldId id="1534" r:id="rId14"/>
    <p:sldId id="1535" r:id="rId15"/>
    <p:sldId id="1536" r:id="rId16"/>
    <p:sldId id="1537" r:id="rId17"/>
    <p:sldId id="1538" r:id="rId18"/>
    <p:sldId id="1539" r:id="rId19"/>
    <p:sldId id="1540" r:id="rId20"/>
    <p:sldId id="1541" r:id="rId21"/>
    <p:sldId id="1542" r:id="rId22"/>
    <p:sldId id="1543" r:id="rId23"/>
    <p:sldId id="1544" r:id="rId24"/>
    <p:sldId id="1545" r:id="rId25"/>
    <p:sldId id="1546" r:id="rId26"/>
    <p:sldId id="154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00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34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8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56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80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002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74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187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844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911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63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8321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96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제비 뽑아 땅을 나누어 기업으로 삼을 때에 한 구역을 거룩한 땅으로 삼아 여호와께 예물로 드릴지니 그 길이는 이만 오천 척이요 너비는 만 척이라 그 구역 안 전부가 거룩하리라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00124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공정한 저울과 공정한 에바와 공정한 밧을 쓸지니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482036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에바와 밧은 그 용량을 동일하게 하되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용량을 따라 밧은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담게 하고 에바도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담게 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80994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이십 게라니 이십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79086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마땅히 드릴 예물은 이러하니 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호멜에서는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에바를 드리고 보리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호멜에서도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에바를 드리며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522772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기름은 정한 규례대로 한 고르에서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밧을 드릴지니 기름의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말하면 한 고르는 십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호멜이며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 밧은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호멜이라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028592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이스라엘의 윤택한 초장의 가축 떼 이백 마리에서는 어린 양 한 마리를 드릴 것이라 백성을 속죄하기 위하여 이것들을 소제와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감사 제물로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삼을지니라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781845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 모든 백성은 이 예물을 이스라엘의 군주에게 드리고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64349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군주의 본분은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소제와 전제를 명절과 초하루와 안식일과 이스라엘 족속의 모든 정한 명절에 갖추는 것이니 이스라엘 족속을 속죄하기 위하여 이 속죄제와 소제와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감사 제물을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갖출지니라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274436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첫째 달 초하룻날에 흠 없는 수송아지 한 마리를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성소를 정결하게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815958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제사장이 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희생제물의 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성전 문설주와 제단 아래층 네 모퉁이와 안뜰 문설주에 바를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24467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중에서 성소에 속할 땅은 길이가 오백 척이요 너비가 오백 척이니 네모가 반듯하며 그 외에 사방 쉰 척으로 전원이 되게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380803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달 칠일에도 모든 과실범과 모르고 범죄한 자를 위하여 역시 그렇게 하여 성전을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속죄할지니라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442127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첫째 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열나흗날에는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유월절을 칠 일 동안 명절로 지키며 누룩 없는 떡을 먹을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571987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왕은 자기와 이 땅 모든 백성을 위하여 송아지 한 마리를 갖추어 속죄제를 드릴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836019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명절 칠 일 동안에는 그가 나 여호와를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준비하되 곧 이레 동안에 매일 흠 없는 수송아지 일곱 마리와 숫양 일곱 마리이며 또 매일 숫염소 한 마리를 갖추어 속죄제를 드릴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984106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소제를 갖추되 수송아지 한 마리에는 밀가루 한 에바요 숫양 한 마리에도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에바며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밀가루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에바에는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씩이며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125121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열다섯째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날에 칠 일 동안 명절을 지켜 속죄제와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밀가루와 기름을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273108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측량한 가운데에서 길이는 이만 오천 척을 너비는 만 척을 측량하고 그 안에 성소를 둘지니 지극히 거룩한 곳이요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4138529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곳은 성소에서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제사장들 곧 하나님께 가까이 나아가서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자들에게 주는 거룩한 땅이니 그들이 집을 지을 땅이며 성소를 위한 거룩한 곳이라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885767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길이는 이만 오천 척을 너비는 만 척을 측량하여 성전에서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사람에게 돌려 그들의 거주지를 삼아 마을 스물을 세우게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611189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구별한 거룩한 구역 옆에 너비는 오천 척을 길이는 이만 오천 척을 측량하여 성읍의 기지로 삼아 이스라엘 온 족속에게 돌리고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84342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드린 거룩한 구역과 성읍의 기지 된 땅의 좌우편 곧 드린 거룩한 구역의 옆과 성읍의 기지 옆의 땅을 왕에게 돌리되 서쪽으로 향하여 서쪽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국경까지와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동쪽으로 향하여 동쪽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국경까지니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길이가 구역 하나와 서로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같을지니라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4173109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땅을 왕에게 돌려 이스라엘 가운데에 기업으로 삼게 하면 나의 왕들이 다시는 내 백성을 압제하지 아니하리라 그 나머지 땅은 이스라엘 족속에게 그 지파대로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2764252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통치자들아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만족하니라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포악과 겁탈을 제거하여 버리고 정의와 공의를 행하여 내 백성에게 속여 빼앗는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1785996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578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2024-10-02T11:13:45Z</dcterms:modified>
</cp:coreProperties>
</file>