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14" r:id="rId3"/>
    <p:sldId id="1015" r:id="rId4"/>
    <p:sldId id="1016" r:id="rId5"/>
    <p:sldId id="1017" r:id="rId6"/>
    <p:sldId id="1018" r:id="rId7"/>
    <p:sldId id="1019" r:id="rId8"/>
    <p:sldId id="1020" r:id="rId9"/>
    <p:sldId id="1021" r:id="rId10"/>
    <p:sldId id="1022" r:id="rId11"/>
    <p:sldId id="1023" r:id="rId12"/>
    <p:sldId id="1024" r:id="rId13"/>
    <p:sldId id="1025" r:id="rId14"/>
    <p:sldId id="1026" r:id="rId15"/>
    <p:sldId id="1027" r:id="rId16"/>
    <p:sldId id="1028" r:id="rId17"/>
    <p:sldId id="1029" r:id="rId18"/>
    <p:sldId id="1030" r:id="rId19"/>
    <p:sldId id="1031" r:id="rId20"/>
    <p:sldId id="1032" r:id="rId21"/>
    <p:sldId id="1033" r:id="rId22"/>
    <p:sldId id="1034" r:id="rId23"/>
    <p:sldId id="1035" r:id="rId24"/>
    <p:sldId id="1036" r:id="rId25"/>
    <p:sldId id="1037" r:id="rId26"/>
    <p:sldId id="1038" r:id="rId27"/>
    <p:sldId id="1039" r:id="rId28"/>
    <p:sldId id="1040" r:id="rId29"/>
    <p:sldId id="1041" r:id="rId30"/>
    <p:sldId id="1042" r:id="rId31"/>
    <p:sldId id="1043" r:id="rId32"/>
    <p:sldId id="1044" r:id="rId33"/>
    <p:sldId id="1045" r:id="rId34"/>
    <p:sldId id="1046" r:id="rId35"/>
    <p:sldId id="1047" r:id="rId36"/>
    <p:sldId id="1048" r:id="rId37"/>
    <p:sldId id="1049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6/11/relationships/changesInfo" Target="changesInfos/changesInfo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03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988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328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32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227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246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605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68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590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656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338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1200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10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붓이 네 군대 가운데에서 병정이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가운데에서 방패와 투구를 달아 네 영광을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151688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아르왓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네 군대는 네 사방 성 위에 있었고 용사들은 네 여러 망대에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사방 성 위에 방패를 달아 네 아름다움을 온전하게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61777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다시스는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각종 보화가 풍부하므로 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거래하였음이여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은과 철과 주석과 납을 네 물품과 바꾸어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240453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야완과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두발과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메섹은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상인이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놋그릇을 가지고 네 상품을 바꾸어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08538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도갈마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족속은 말과 군마와 노새를 네 물품과 바꾸었으며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31813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사람은 네 상인이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여러 섬이 너와 거래하여 상아와 박달나무를 네 물품과 바꾸어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55824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너의 제품이 풍부하므로 아람은 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거래하였음이여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남보석과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자색 베와 수 놓은 것과 가는 베와 산호와 홍보석을 네 물품과 바꾸어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27064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유다와 이스라엘 땅 사람이 네 상인이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민닛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밀과 과자와 꿀과 기름과 유향을 네 물품과 바꾸어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626434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너의 제품이 많고 각종 보화가 풍부하므로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거래하였음이여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헬본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포도주와 흰 양털을 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거래하였도다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34954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워단과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야완은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길쌈하는 실로 네 물품을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거래하였음이여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가공한 쇠와 계피와 대나무 제품이 네 상품 중에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353245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위하여 슬픈 노래를 지으라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09196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드단은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상인이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말을 탈 때 까는 천을 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거래하였도다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35446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아라비아와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고관은 네 손아래 상인이 되어 어린 양과 숫양과 염소들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그것으로 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거래하였도다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234231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라아마의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상인들도 너의 상인들이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각종 극상품 향 재료와 각종 보석과 황금으로 네 물품을 바꾸어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915899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에덴과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길맛의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장사꾼들도 너의 상인들이라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96179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이들이 아름다운 물품 곧 청색 옷과 수 놓은 물품과 빛난 옷을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상자에 담고 노끈으로 묶어 가지고 너와 거래하여 네 물품을 바꾸어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0930744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배는 떼를 지어 네 화물을 나르니 네가 바다 중심에서 풍부하여 영화가 매우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46424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사공이 너를 인도하여 큰 물에 이르게 함이여 동풍이 바다 한가운데에서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무찔렀도다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292922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재물과 상품과 바꾼 물건과 네 사공과 선장과 네 배의 틈을 막는 자와 네 상인과 네 가운데에 있는 모든 용사와 네 가운데에 있는 모든 무리가 네가 패망하는 날에 다 바다 한가운데에 빠질 것임이여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938096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선장이 부르짖는 소리에 물결이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흔들리리로다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3606741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노를 잡은 모든 자와 사공과 바다의 선장들이 다 배에서 내려 언덕에 서서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20663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향하여 이르기를 바다 어귀에 거주하면서 여러 섬 백성과 거래하는 자여 주 여호와께서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말하기를 나는 온전히 아름답다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0648908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너를 위하여 크게 소리 질러 통곡하고 티끌을 머리에 덮어쓰며 재 가운데에 뒹굴며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785550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다 너를 위하여 머리털을 밀고 굵은 베로 띠를 띠고 마음이 아프게 슬피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통곡하리로다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5170361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통곡할 때에 너를 위하여 슬픈 노래를 불러 애도하여 말하기를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같이 바다 가운데에서 적막한 자 누구인고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38261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물품을 바다로 실어 낼 때에 네가 여러 백성을 풍족하게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재물과 무역품이 많으므로 세상 왕들을 풍부하게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475313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바다 깊은 데에서 파선한 때에 네 무역품과 네 승객이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빠졌음이여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730619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섬의 주민들이 너로 말미암아 놀라고 왕들이 심히 두려워하여 얼굴에 근심이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가득하도다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14725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 민족의 상인들이 다 너를 비웃음이여 네가 공포의 대상이 되고 네가 영원히 다시 있지 못하리라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014427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땅이 바다 가운데에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너를 지은 자가 네 아름다움을 온전하게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974251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잣나무로 네 판자를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너를 위하여 레바논의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가져다 돛대를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3952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상수리나무로 네 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깃딤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황양목에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상아로 꾸며 갑판을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538161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애굽의 수 놓은 가는 베로 돛을 만들어 깃발을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삼았음이여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섬의 청색 자색 베로 차일을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18003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아르왓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주민들이 네 사공이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가운데에 있는 지혜자들이 네 선장이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34739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노인들과 지혜자들이 네 가운데에서 배의 틈을 막는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바다의 모든 배와 그 사공들은 네 가운데에서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무역하였도다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997756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640</Words>
  <Application>Microsoft Office PowerPoint</Application>
  <PresentationFormat>와이드스크린</PresentationFormat>
  <Paragraphs>72</Paragraphs>
  <Slides>36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36</vt:i4>
      </vt:variant>
    </vt:vector>
  </HeadingPairs>
  <TitlesOfParts>
    <vt:vector size="4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2024-10-01T10:52:38Z</dcterms:modified>
</cp:coreProperties>
</file>