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3" r:id="rId11"/>
    <p:sldId id="268" r:id="rId12"/>
    <p:sldId id="269" r:id="rId13"/>
    <p:sldId id="264" r:id="rId14"/>
    <p:sldId id="265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250D8C-8DC4-3357-FC18-10F2880A8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1076E8-70F4-4EAF-B16E-5284E1B2ED4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4409-87B3-5D46-FD7E-3E9CEB80C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D2EBAE-7EF1-0008-C814-EA95066A2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E67A9-2553-41E1-A5FE-A752B258973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52153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26FBC-0FE6-9FD3-A709-924D42FA5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C716F0-6166-4C9A-A0A4-5EBDE43096A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1356DC-939E-B611-9560-A8989993A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63FC9-A3AB-EF3C-C23A-1990612CC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32A52-1A0E-4F4D-BB57-C2A3A6EFA1D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6000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43E408-1A8A-5364-21C6-AE783692D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0D9B71-644D-43A8-A901-C2142EDFC22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E4934-C598-4AC2-CD4B-CAE07EC18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6DADE-A5A7-1185-F558-8F6DFEEB5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E037C-7528-468A-B969-1F118CD2FDB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4359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5AE80-E909-98A1-A643-E51B31A5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F66C1-CEDE-48DA-8FCD-A5F96BCA967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A19DD-AB25-E023-7B2D-076FF6ABC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F3BB8-6F25-8BDB-F051-9DAE75BB8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66FF7-15B9-4F01-9A73-5DCA802B0D9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63806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71446-CF66-75A3-4D66-428A51C01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84ADFE-8E13-4F40-ABD6-612BE35A3F5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F80443-68ED-746A-AE5D-3B7D3D877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F5730-D8D2-339D-782C-D55FC5B74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9C12D-6475-4DC6-966C-2C565C4263B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0390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7E170E7-48B4-EF4D-8D9C-49E2ABB5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C19991-BEE0-4867-8927-6400D706586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BE4C8F1-52AA-7E35-5555-7C34B595F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557585-4DFD-E4D6-4EAC-0C2BDB780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21267-4FD8-4B5A-8915-4BD7CE006F9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67051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51E1698-C39F-A158-CA30-64A2CA4B6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5AAA43-B6CA-4655-A71C-4AC672FCDA5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ED5C5-7BEF-D9F5-1EB4-557697824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297626B-5691-2D30-DEBF-27DD73C61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DA458-1A70-44C9-BC05-4DB4A6736E1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5947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7C067CC-D7DA-3A06-B7CF-AB7151DE0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47EC87-7A79-4A3F-BF26-7507E8A81A9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EA994AC-9D4D-BE25-2569-742903EE7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62E22F3-44FD-4D16-D264-C1EBB259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22C6B-6AD9-4E71-8A8F-0433052A515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0140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173DD47-3DB0-DEEE-423B-C01BAE7B4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BEF4DE-F87D-4170-94F8-08240D07FEF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CDC55D9-CB6D-ECB8-8B83-F4ACDF6E1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A0CC0CC-F32E-0BE1-61CE-C259F4359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C369B-64B3-41EB-9EDA-966E909633F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15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9E7BD4D-F15A-D3C1-91D8-E5FC78783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A8ED31-3A87-45E0-9A25-2E1EC86C845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79439DC-88C4-B913-0E02-9AF0C6CAE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620BA0-ED34-272C-4C7B-318DC8514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826D6-23BE-4D4B-AF41-E4A72468F8E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00870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6113AFF-0D6C-3FBE-2E26-52BE6A7BE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3664FE-3382-40BE-B759-7AE1F4B8B99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8BFE89B-F6B5-580C-95A3-E5D9F4A2B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81B289B-E65B-0F7E-0B0C-6C0F3B011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346CB-D2CF-4B5E-AD61-D75BC93629A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0317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041782E-54ED-5713-D78F-C88F93E642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5B3B536-D924-B3B5-57AA-8ED71695AB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CEF07-3D8E-BDDA-976B-A65F8FAED4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57C0F39-8C03-49B0-9177-2D529BD420E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EE51F-7053-1EF9-137B-EF5AEA9C27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EDE4B-E015-75A9-D1A6-75E94E26D0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0CC0D1AA-E679-4C21-883C-2B4F04053203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FF1F9C3-A70A-1D35-E4D3-87AECBFDE7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D9D140AD-8376-4318-97F1-B81C01A19B66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3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09698A1-D69E-A402-D9C2-C9F3BEDE1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142F2D37-D6B2-0166-EA75-4DE80DEF157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46CF323-E822-4848-1C4B-E4C88A1620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FCC31BB-C0AA-1A35-5D06-88822F139A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232C30F-EAB0-41EF-44B5-B886C42B58A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C2762EE-F34F-EEEA-5950-989A105ACF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C50DBB0-9D4E-9260-193B-407A147205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CD4E7095-F751-152D-7D06-DCE81BF1DFC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C466FE0B-C078-03F9-5BF0-23CC28E00D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8956C9C-35BB-577A-7DA7-72E90590D1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3D21AF1C-B6BF-4B42-173D-035959997BE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EC54608B-448D-2926-60F2-902EE1AF47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5CB50134-24AA-76E9-DED4-99B715D665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CB7BDABF-CA2D-4399-CBA4-C92C4F13F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FA3EDB02-5628-C4DC-D53B-14B67186333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3E3938B-258B-8790-049D-73B20BAB05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CDE938B-6734-7EFE-DB1F-AE1FE708EF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8B598D9C-5B92-EC51-B073-6B9C546DEEA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4BACA0B-6561-74E8-89C3-5422A23060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066F1C2-F52A-DF62-FBA9-EC0E01BAD0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5101BF20-9855-1135-FA84-41B91843D38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716BA662-0C19-E246-032E-0A636C0A53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89573F2-293C-BA03-DD68-CB1A7635D3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48A122DD-46E1-EBD9-0331-4ACD2C09B4F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7EEFC0DF-46AE-BE9C-D09C-A0A4DCEC2E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9CF36AC-4A08-4B44-7E42-524FFF0556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7914D3D5-9B52-002F-F6D4-E35275FC8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843337F3-CC45-F613-CDD5-3E5A61B1841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AAA68E25-853C-F1E8-A8C7-BF1F9F181A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D4CA47F6-EA92-D51E-98BB-7C0D665302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DFAED4A7-7306-3580-BE5D-9D52AFF6FFE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D3EFF4E3-1172-4553-9BB1-F0C4BE06A5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B1E199B8-02C2-5C3C-8A04-7A4D2204CB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081463FE-47D2-5AEC-08B6-5FB8DF424E5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38C4DB32-0FBF-2337-2E68-3CD14EF0A0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98CAFD90-B6FE-EA04-D7A6-6923D42F84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127CE497-5E7E-962B-6CE5-5D45E3DA2C5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3">
              <a:extLst>
                <a:ext uri="{FF2B5EF4-FFF2-40B4-BE49-F238E27FC236}">
                  <a16:creationId xmlns:a16="http://schemas.microsoft.com/office/drawing/2014/main" id="{BB9EDAB7-9DF0-625E-5DFC-C03BC1A441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B7CE4D20-2D56-EC52-E82F-0A23AD4168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50A3436D-0914-923A-028B-AAB70612E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9FA57227-17C6-DE0E-8BE6-161A73F66DA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E3C28967-A203-565B-9735-368FF3F007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3017B4FD-6304-49F7-B6A3-2D1FD3B460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646AEA49-22C8-26ED-C913-16832A805E3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9BBDCCB-1AC8-22BB-E16B-92D75F75CF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F918B5A0-2491-F9F6-2D7B-37C100BEB1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51FC6035-F7CE-CA4C-6B91-DC0D04C3AC0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2592C6AF-9FAB-6E88-6CBB-FA0E5087FB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7A437ADE-105D-1EE4-BAC5-0512B59EDB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2835021C-6A2B-F8A5-C222-3F6C03B93B5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3">
              <a:extLst>
                <a:ext uri="{FF2B5EF4-FFF2-40B4-BE49-F238E27FC236}">
                  <a16:creationId xmlns:a16="http://schemas.microsoft.com/office/drawing/2014/main" id="{6B5B02E9-D5E7-0C42-61D9-50F049FFBC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19C8C8E6-BBA7-D23C-8858-94904CF781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>
            <a:extLst>
              <a:ext uri="{FF2B5EF4-FFF2-40B4-BE49-F238E27FC236}">
                <a16:creationId xmlns:a16="http://schemas.microsoft.com/office/drawing/2014/main" id="{696FE4C7-0F07-EEC7-0DE2-AC1AC54DF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5">
            <a:extLst>
              <a:ext uri="{FF2B5EF4-FFF2-40B4-BE49-F238E27FC236}">
                <a16:creationId xmlns:a16="http://schemas.microsoft.com/office/drawing/2014/main" id="{53FE8C22-4BFB-6FF6-0FC8-36A10159DAB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1B96E7F-16C8-D774-993C-D63C112C66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3081310-A254-AC08-5C47-3BC3E76ADA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40" name="Group 8">
            <a:extLst>
              <a:ext uri="{FF2B5EF4-FFF2-40B4-BE49-F238E27FC236}">
                <a16:creationId xmlns:a16="http://schemas.microsoft.com/office/drawing/2014/main" id="{2B1990FB-C8B3-5778-A915-165EDC53EAC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700DF2C-3634-F25C-F021-A58E6C67D7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6382CE9-AC0C-F803-0792-6F3D6CA256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1" name="Group 11">
            <a:extLst>
              <a:ext uri="{FF2B5EF4-FFF2-40B4-BE49-F238E27FC236}">
                <a16:creationId xmlns:a16="http://schemas.microsoft.com/office/drawing/2014/main" id="{A9D8CB9E-58E7-1791-13FE-8E7B57AA062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CBB11102-6CA7-8EAD-B75C-9E0B5AF89D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D242FAE-DDE8-AC22-C43F-62915CC7F7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2" name="Group 14">
            <a:extLst>
              <a:ext uri="{FF2B5EF4-FFF2-40B4-BE49-F238E27FC236}">
                <a16:creationId xmlns:a16="http://schemas.microsoft.com/office/drawing/2014/main" id="{2E06DCE0-A26B-8125-2DD1-898F6080B68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3" name="Picture 15">
              <a:extLst>
                <a:ext uri="{FF2B5EF4-FFF2-40B4-BE49-F238E27FC236}">
                  <a16:creationId xmlns:a16="http://schemas.microsoft.com/office/drawing/2014/main" id="{8E714564-8A11-3A9A-4F21-A44625A7A0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136DA82-C2E7-F1A1-1884-969CC170FA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>
            <a:extLst>
              <a:ext uri="{FF2B5EF4-FFF2-40B4-BE49-F238E27FC236}">
                <a16:creationId xmlns:a16="http://schemas.microsoft.com/office/drawing/2014/main" id="{DA9A31E5-EAA7-FFCE-CA8A-482F189B97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5">
            <a:extLst>
              <a:ext uri="{FF2B5EF4-FFF2-40B4-BE49-F238E27FC236}">
                <a16:creationId xmlns:a16="http://schemas.microsoft.com/office/drawing/2014/main" id="{C601236B-0744-9B1A-7B84-467808E4091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CF9C8B9-3D8C-EBF4-69EE-66D8DA4015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E1C3788-438A-CABB-B45E-B4D6A02DF0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4" name="Group 8">
            <a:extLst>
              <a:ext uri="{FF2B5EF4-FFF2-40B4-BE49-F238E27FC236}">
                <a16:creationId xmlns:a16="http://schemas.microsoft.com/office/drawing/2014/main" id="{306BA840-FFFA-DDB6-361E-AE2F675143E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8EE178D-728B-BE09-3706-B6F2AB78D9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0967D465-82C5-B7B4-09E8-7A286A5F9E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5" name="Group 11">
            <a:extLst>
              <a:ext uri="{FF2B5EF4-FFF2-40B4-BE49-F238E27FC236}">
                <a16:creationId xmlns:a16="http://schemas.microsoft.com/office/drawing/2014/main" id="{941567F0-895A-F90F-68E6-9095188E4D4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32382733-CE5E-EF4B-BBEB-4771BF422E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019A08B-DCB5-A55F-4D93-77CF820CF7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6" name="Group 14">
            <a:extLst>
              <a:ext uri="{FF2B5EF4-FFF2-40B4-BE49-F238E27FC236}">
                <a16:creationId xmlns:a16="http://schemas.microsoft.com/office/drawing/2014/main" id="{E1AB518E-60E5-6BD3-F921-3CEFC9D20E4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7" name="Picture 15">
              <a:extLst>
                <a:ext uri="{FF2B5EF4-FFF2-40B4-BE49-F238E27FC236}">
                  <a16:creationId xmlns:a16="http://schemas.microsoft.com/office/drawing/2014/main" id="{0C14FC53-D236-F770-486F-93F7B6BE7E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9A78210-2284-9A9A-5A7C-FB0942C72B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761AB20A-99BE-A57F-3103-1BEC39B2E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3">
            <a:extLst>
              <a:ext uri="{FF2B5EF4-FFF2-40B4-BE49-F238E27FC236}">
                <a16:creationId xmlns:a16="http://schemas.microsoft.com/office/drawing/2014/main" id="{7441CFE6-7495-CF44-4F0E-7AB755B5AF5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7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172473D2-FDA2-8CBD-9EB3-DCFF99917B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51B8B3DA-F28B-11A4-EC29-582B96A641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8" name="Group 6">
            <a:extLst>
              <a:ext uri="{FF2B5EF4-FFF2-40B4-BE49-F238E27FC236}">
                <a16:creationId xmlns:a16="http://schemas.microsoft.com/office/drawing/2014/main" id="{D4EF28B9-6C4F-1B9A-5E24-C03907EDEC4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5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8F64EC5-896C-23CA-2649-89E650CF9D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186DC76D-1972-F932-E497-7B9FBD937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9" name="Group 9">
            <a:extLst>
              <a:ext uri="{FF2B5EF4-FFF2-40B4-BE49-F238E27FC236}">
                <a16:creationId xmlns:a16="http://schemas.microsoft.com/office/drawing/2014/main" id="{E2CE7509-C8C5-AB99-CF60-D412A87ABBD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3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EADAEB37-E3E8-E6F6-7ABC-11B458C768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4E7728B0-4C25-E589-59D4-A31270F90E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90" name="Group 12">
            <a:extLst>
              <a:ext uri="{FF2B5EF4-FFF2-40B4-BE49-F238E27FC236}">
                <a16:creationId xmlns:a16="http://schemas.microsoft.com/office/drawing/2014/main" id="{319CC342-9574-36AD-946B-A2249B2B440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1" name="Picture 13">
              <a:extLst>
                <a:ext uri="{FF2B5EF4-FFF2-40B4-BE49-F238E27FC236}">
                  <a16:creationId xmlns:a16="http://schemas.microsoft.com/office/drawing/2014/main" id="{01631173-AD7B-6FA9-0A28-0371A4C58C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A7494998-8247-F3B7-25DA-7A14BF3EAF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>
            <a:extLst>
              <a:ext uri="{FF2B5EF4-FFF2-40B4-BE49-F238E27FC236}">
                <a16:creationId xmlns:a16="http://schemas.microsoft.com/office/drawing/2014/main" id="{E0F9A02B-F270-E6BF-8DD0-40C788A6C6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Group 4">
            <a:extLst>
              <a:ext uri="{FF2B5EF4-FFF2-40B4-BE49-F238E27FC236}">
                <a16:creationId xmlns:a16="http://schemas.microsoft.com/office/drawing/2014/main" id="{C27AB0AF-9800-1AF9-6C93-52524297F7E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1" name="Picture 5">
              <a:hlinkClick r:id="rId4" action="ppaction://hlinksldjump"/>
              <a:extLst>
                <a:ext uri="{FF2B5EF4-FFF2-40B4-BE49-F238E27FC236}">
                  <a16:creationId xmlns:a16="http://schemas.microsoft.com/office/drawing/2014/main" id="{E95F6218-F600-1B6D-F664-A1FD04A5F8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 Box 6">
              <a:hlinkClick r:id="rId6" action="ppaction://hlinksldjump"/>
              <a:extLst>
                <a:ext uri="{FF2B5EF4-FFF2-40B4-BE49-F238E27FC236}">
                  <a16:creationId xmlns:a16="http://schemas.microsoft.com/office/drawing/2014/main" id="{48CF07D2-76F4-4B51-FF3C-C05729C06E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2" name="Group 7">
            <a:extLst>
              <a:ext uri="{FF2B5EF4-FFF2-40B4-BE49-F238E27FC236}">
                <a16:creationId xmlns:a16="http://schemas.microsoft.com/office/drawing/2014/main" id="{FFF7E82D-2F40-1D45-3577-F7E6AAAFF3E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9" name="Picture 8">
              <a:hlinkClick r:id="rId7" action="ppaction://hlinksldjump"/>
              <a:extLst>
                <a:ext uri="{FF2B5EF4-FFF2-40B4-BE49-F238E27FC236}">
                  <a16:creationId xmlns:a16="http://schemas.microsoft.com/office/drawing/2014/main" id="{33268EA8-EF9C-FED3-C9C2-03574FC63E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Text Box 9">
              <a:hlinkClick r:id="rId8" action="ppaction://hlinksldjump"/>
              <a:extLst>
                <a:ext uri="{FF2B5EF4-FFF2-40B4-BE49-F238E27FC236}">
                  <a16:creationId xmlns:a16="http://schemas.microsoft.com/office/drawing/2014/main" id="{BEA5F428-97D8-1DD3-1129-45ABDFF075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3" name="Group 10">
            <a:extLst>
              <a:ext uri="{FF2B5EF4-FFF2-40B4-BE49-F238E27FC236}">
                <a16:creationId xmlns:a16="http://schemas.microsoft.com/office/drawing/2014/main" id="{B72722A7-1EB9-4D84-F3E5-6BA6EDD6754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7" name="Picture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84EED7EF-6FC9-B337-DA86-015A30F9E5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110606F-C9B4-4FDD-119A-EC0E7AE6A7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4" name="Group 13">
            <a:extLst>
              <a:ext uri="{FF2B5EF4-FFF2-40B4-BE49-F238E27FC236}">
                <a16:creationId xmlns:a16="http://schemas.microsoft.com/office/drawing/2014/main" id="{B2C58778-65F2-9AD1-3BCE-F94A63EE319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5" name="Picture 14">
              <a:extLst>
                <a:ext uri="{FF2B5EF4-FFF2-40B4-BE49-F238E27FC236}">
                  <a16:creationId xmlns:a16="http://schemas.microsoft.com/office/drawing/2014/main" id="{A31F5D83-751F-A71E-28F5-5159D1FFBB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5">
              <a:hlinkClick r:id="rId10" action="ppaction://hlinksldjump"/>
              <a:extLst>
                <a:ext uri="{FF2B5EF4-FFF2-40B4-BE49-F238E27FC236}">
                  <a16:creationId xmlns:a16="http://schemas.microsoft.com/office/drawing/2014/main" id="{B3A11365-29A3-3721-4473-70834561C2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B05F7B65-A20F-C664-E894-8D13598D5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6B043FD7-0735-6737-9B9C-820BBAB14F4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E2F5D2A-40FF-B939-220B-6947DBAD97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7D65A4F-AB4A-561B-8726-1CCA287934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2521AE70-91B6-35D7-4D0D-7B676892261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0DB3425-25F9-1707-0985-84FF122F81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4B00B2E-4818-F638-B980-21D5F34DB0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67CE8FA-803D-2E4B-1F6E-B55050EBA8D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A761A509-EDE6-0611-B709-7F6A3549C6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CA6CCC1-86A6-D907-068F-A4B7434BD1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43C19473-8982-C9F1-4FEF-EEB0CFB7B26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57A42680-E6F1-0A00-CC34-6CD99C0B82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CB0D87C8-CD5F-1885-94A5-B96BF98C64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B8F72FC1-1D4E-5C5C-DA94-EED803764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4134ADAF-45B9-A8EE-EF8D-B13A71CC761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46C54C6-1F34-62A9-DC57-4339AC8606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33683A2-CC72-6065-ABD3-436A860DDB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E1956BE5-9B27-C995-849F-09CB25A9304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61FB9BD-DFA2-E911-F210-B84F6FA90E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E7FD3FA-1832-E48B-0209-E5CE2A2CF8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AF43AAFB-708F-9862-DCBA-7DC46761C6E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DCD7ECAB-A695-6A63-6F54-F876445393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E6294EA-DEAA-E59A-54B7-EFFEFCCF37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DE285866-AE1F-62EC-2449-2566AB88C18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A4B9E168-A2F2-5CA7-93A6-18C961ABA5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570E6BEB-1D1E-43B6-4A7A-77C932B39F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DEF66543-8078-53BF-3B92-6599EE6D0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FB44B0C1-74BD-5892-0CD0-BCF261ABDF0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0D325C5-22FB-7251-6C94-25B732A60E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39A5A0D-232F-43E2-D6C2-8FB6A2FE72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DCB57B0E-9C87-1CBD-655C-60352AFE2C0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5B4E31E-1AC5-F3C1-E9A0-4420849D8F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BFBBC77-06F7-DDB3-BD01-6BB371F4AF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70347D8-7D57-77AA-29B4-DA86390E99C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1B20139A-2851-B208-A283-29ABFFA47E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9D81A80-B63F-233E-9BF8-F63F0BFD65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360469E3-8BC8-7C8B-B451-611AC2793DF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F3B57CCC-DFB8-6791-2B21-4F8420E5F9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C8B623B-EDD3-127A-2E13-8F0D344693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851779E0-FB19-F1CF-B5F1-4F6AF75FE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8ADB114D-48D2-CAF0-4C72-90A070EC0E8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3776947-5859-A9C9-9484-352DAAF1D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A6397F3-4A2C-D106-0A25-E053CDB25E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0AC55C31-BD00-A0F3-C7BD-4EB2E121B0D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83B005F-0759-517D-8FF4-982D5A4B0C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9112609-05FA-B6B6-96A3-8C7396CA25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306E16C9-9BE7-42A8-2FFB-54444A3C6DF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75AB9005-7FBD-4794-6C8C-AD2F2D45F2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D90287C-5D56-2776-38FC-23FD942C29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A2795BA6-924A-900D-3EE0-F0ACF055631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5173F9B0-C596-823F-E5AE-D7575880A2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6738DE44-81D5-5F61-AD3D-7E2A0AB168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AED34A5-1BB0-A39A-6215-D09860B61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F0A61D5A-8510-4175-BE1F-996BCA234A5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25B6242-8885-FBF6-8E7A-61800DC4C3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ECF22AE-CD22-F647-B123-85AACC6EE7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B85724DF-E74C-FF43-7760-ED793A1517A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6AF7383-1364-A0A0-CC02-DE68AA205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3ACE564-E842-8FD3-E333-FBA45A2B4A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6A076B38-C83D-5FA5-F46E-482CEBA8338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7F2E2CF7-B5BA-9C6D-EA73-19B93ECBAA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5E3FAB4-B7B6-33FA-906C-490F8E25D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CADB3B00-FD41-08CC-CE0F-C70E985B970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3C588287-40FB-8C59-B8DF-E88145DB64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9386F677-6E44-1A49-225E-530EADC2A9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2CB24A12-904E-C573-44E2-CB533ACBB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43C0563E-4122-6273-1DC0-F0E52EA8B9F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33655813-E3F0-D818-6F06-485DBF49FC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75D0687E-D80B-3058-B206-13DB19FDCC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A934EDFA-1F5D-4221-7E34-244CCD4A82A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40BD2645-DA37-3BE8-475F-439F0E10AF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A72A59F6-6D86-9FB6-FE7C-B2EF497D08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43D3E55B-7D9D-86DD-BBA3-F4990B421E9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4DD43509-6582-BA50-431B-2CD0942ADA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172D97AC-AD6A-A065-62DE-F6A52BCEBF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2">
            <a:extLst>
              <a:ext uri="{FF2B5EF4-FFF2-40B4-BE49-F238E27FC236}">
                <a16:creationId xmlns:a16="http://schemas.microsoft.com/office/drawing/2014/main" id="{4D4DB2E5-125A-9E55-0243-6BF50A3377D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3">
              <a:extLst>
                <a:ext uri="{FF2B5EF4-FFF2-40B4-BE49-F238E27FC236}">
                  <a16:creationId xmlns:a16="http://schemas.microsoft.com/office/drawing/2014/main" id="{BDE2C53A-33BC-1624-34BD-500086868E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4F5E87B2-0B35-AB5B-2316-86C9B82495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6A08B40E-9421-B31E-224B-2486E0FEB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248B0154-8FCB-DA35-08C8-54A3C6F58AD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DB4F5051-386A-695D-ED34-39AD68489D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D65DB5E9-806C-D191-DA24-385DC0EB2A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64CE7981-603C-2BF4-2F1B-2C7EEA92BD2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46007DA9-92E9-A732-95D8-33CA25F975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EC15D044-F2DF-BD0D-5C5E-CF7825C700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BC12A6F4-0123-FB1C-C8AC-98D62F0C13D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B293F2C1-9A5D-1D99-2F53-5ABE4845B0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6AAE55A2-4388-34A3-E69B-5B3291C86A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E7C15544-FF9A-E4D7-974B-562DFBB4E94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93898FE8-25AB-952C-D373-5F07564B2B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8829C480-F62B-5D17-B7E3-E1C5E2E9F8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45D25F8C-A411-CF0F-1E67-BEAA3536E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48113449-0F3D-C019-4196-347F65372E7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2243D81-215C-2BBE-00FA-1D61531226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AA10257-CE86-E93E-DA01-45CA275C21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66B012C2-AD8F-C845-B593-C8A6CEF2661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CF9C89A-711B-079D-26CC-A37E858E9F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E9056A2-9FC3-C0E8-D4FA-5C9A7A88E6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BE009E48-2F5E-775F-2866-44DFA42E6D6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13600B77-6429-09DE-5855-403203A799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5B9B858-DE25-9AAD-23FE-DD248FBAB7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3D999090-64F6-EAB1-7310-BA2DAD2616A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2E5D70DF-DBBF-DF2F-0F2B-3580128246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13C0819D-8089-9FAE-0342-03CB21D177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64</Words>
  <Application>Microsoft Office PowerPoint</Application>
  <PresentationFormat>와이드스크린</PresentationFormat>
  <Paragraphs>64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2008-12-25T17:37:17Z</dcterms:created>
  <dcterms:modified xsi:type="dcterms:W3CDTF">2024-10-09T00:48:13Z</dcterms:modified>
</cp:coreProperties>
</file>