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9" r:id="rId5"/>
    <p:sldId id="258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6204-6A3E-4AE4-927C-151DF3279580}" type="datetimeFigureOut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15240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074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 rot="1385573">
            <a:off x="6337948" y="5494628"/>
            <a:ext cx="2749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2400" dirty="0" smtClean="0"/>
          </a:p>
        </p:txBody>
      </p:sp>
      <p:sp>
        <p:nvSpPr>
          <p:cNvPr id="8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AutoShape 1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Picture 24" descr="Contact_Us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5105400"/>
            <a:ext cx="5461666" cy="12954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-27280" y="5029200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 smtClean="0"/>
          </a:p>
        </p:txBody>
      </p:sp>
      <p:pic>
        <p:nvPicPr>
          <p:cNvPr id="5122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2000"/>
            <a:ext cx="9144000" cy="4343400"/>
          </a:xfrm>
          <a:prstGeom prst="rect">
            <a:avLst/>
          </a:prstGeom>
          <a:noFill/>
        </p:spPr>
      </p:pic>
      <p:pic>
        <p:nvPicPr>
          <p:cNvPr id="24" name="Picture 4" descr="Image result for amazon transparents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86200"/>
            <a:ext cx="91440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200" y="76200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62484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8" name="Picture 4" descr="Relat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86400"/>
            <a:ext cx="9144000" cy="91440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609600" y="5791200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194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9144000" cy="4867275"/>
          </a:xfrm>
          <a:prstGeom prst="rect">
            <a:avLst/>
          </a:prstGeom>
          <a:noFill/>
        </p:spPr>
      </p:pic>
      <p:pic>
        <p:nvPicPr>
          <p:cNvPr id="19" name="Picture 18" descr="24hour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609600"/>
            <a:ext cx="19050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8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76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6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0"/>
            <a:ext cx="9144000" cy="108585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0" y="5816025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198" name="AutoShape 6" descr="Image result for 24 hour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0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1"/>
            <a:ext cx="9144000" cy="4724400"/>
          </a:xfrm>
          <a:prstGeom prst="rect">
            <a:avLst/>
          </a:prstGeom>
          <a:noFill/>
        </p:spPr>
      </p:pic>
      <p:pic>
        <p:nvPicPr>
          <p:cNvPr id="26" name="Picture 25" descr="NEBS-2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4267200"/>
            <a:ext cx="2133600" cy="10769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7620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05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35927" y="5715000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/>
          </a:p>
        </p:txBody>
      </p:sp>
      <p:sp>
        <p:nvSpPr>
          <p:cNvPr id="6" name="AutoShape 2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 descr="contactus_dribbble-01_1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10200"/>
            <a:ext cx="5079365" cy="990600"/>
          </a:xfrm>
          <a:prstGeom prst="rect">
            <a:avLst/>
          </a:prstGeom>
        </p:spPr>
      </p:pic>
      <p:sp>
        <p:nvSpPr>
          <p:cNvPr id="7180" name="AutoShape 12" descr="Image result for amazon prime logo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6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9144000" cy="4905375"/>
          </a:xfrm>
          <a:prstGeom prst="rect">
            <a:avLst/>
          </a:prstGeom>
          <a:noFill/>
        </p:spPr>
      </p:pic>
      <p:pic>
        <p:nvPicPr>
          <p:cNvPr id="22" name="Picture 21" descr="Amazon-prim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609600"/>
            <a:ext cx="4191000" cy="1495425"/>
          </a:xfrm>
          <a:prstGeom prst="rect">
            <a:avLst/>
          </a:prstGeom>
        </p:spPr>
      </p:pic>
      <p:pic>
        <p:nvPicPr>
          <p:cNvPr id="23" name="Picture 10" descr="Related im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24500" y="4191000"/>
            <a:ext cx="3619500" cy="1228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7620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8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2" name="Picture 8" descr="Image result for contact 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10200"/>
            <a:ext cx="9144000" cy="971550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5035927" y="5830669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/>
          </a:p>
        </p:txBody>
      </p:sp>
      <p:pic>
        <p:nvPicPr>
          <p:cNvPr id="28" name="Picture 4" descr="Image result for amazon transparent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10200"/>
            <a:ext cx="1371600" cy="990600"/>
          </a:xfrm>
          <a:prstGeom prst="rect">
            <a:avLst/>
          </a:prstGeom>
          <a:noFill/>
        </p:spPr>
      </p:pic>
      <p:pic>
        <p:nvPicPr>
          <p:cNvPr id="29" name="Picture 12" descr="Image result for 24 hours transparen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5562599"/>
            <a:ext cx="1219200" cy="838201"/>
          </a:xfrm>
          <a:prstGeom prst="rect">
            <a:avLst/>
          </a:prstGeom>
          <a:noFill/>
        </p:spPr>
      </p:pic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33400"/>
            <a:ext cx="9144000" cy="4838700"/>
          </a:xfrm>
          <a:prstGeom prst="rect">
            <a:avLst/>
          </a:prstGeom>
          <a:noFill/>
        </p:spPr>
      </p:pic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Related ima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362200"/>
            <a:ext cx="91440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-76200" y="0"/>
            <a:ext cx="944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64008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8" name="Picture 2" descr="Image result for customer support Amazon.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09600"/>
            <a:ext cx="4114800" cy="4572000"/>
          </a:xfrm>
          <a:prstGeom prst="rect">
            <a:avLst/>
          </a:prstGeom>
          <a:noFill/>
        </p:spPr>
      </p:pic>
      <p:pic>
        <p:nvPicPr>
          <p:cNvPr id="4100" name="Picture 4" descr="Image result for contact 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334000"/>
            <a:ext cx="9144000" cy="1143000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1752600" y="5943600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9" name="Picture 6" descr="Image result for 24 hours transparent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962400"/>
            <a:ext cx="2667000" cy="1409700"/>
          </a:xfrm>
          <a:prstGeom prst="rect">
            <a:avLst/>
          </a:prstGeom>
          <a:noFill/>
        </p:spPr>
      </p:pic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85800"/>
            <a:ext cx="4873625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customer support Amaz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6" descr="Image result for contact 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05400"/>
            <a:ext cx="9144000" cy="108585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517865" y="5726668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dirty="0"/>
          </a:p>
        </p:txBody>
      </p:sp>
      <p:pic>
        <p:nvPicPr>
          <p:cNvPr id="2050" name="Picture 2" descr="Image result for customer suppo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7200"/>
            <a:ext cx="9144000" cy="4838701"/>
          </a:xfrm>
          <a:prstGeom prst="rect">
            <a:avLst/>
          </a:prstGeom>
          <a:noFill/>
        </p:spPr>
      </p:pic>
      <p:pic>
        <p:nvPicPr>
          <p:cNvPr id="14" name="Picture 4" descr="Related 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3886200"/>
            <a:ext cx="1752600" cy="1371600"/>
          </a:xfrm>
          <a:prstGeom prst="rect">
            <a:avLst/>
          </a:prstGeom>
          <a:noFill/>
        </p:spPr>
      </p:pic>
      <p:pic>
        <p:nvPicPr>
          <p:cNvPr id="7" name="Picture 4" descr="Image result for amazon logo transpare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3886200"/>
            <a:ext cx="1828800" cy="1371600"/>
          </a:xfrm>
          <a:prstGeom prst="rect">
            <a:avLst/>
          </a:prstGeom>
          <a:noFill/>
        </p:spPr>
      </p:pic>
      <p:pic>
        <p:nvPicPr>
          <p:cNvPr id="2054" name="Picture 6" descr="Image result for amazon logo transpare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886200"/>
            <a:ext cx="1825625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71800" y="6381690"/>
            <a:ext cx="617220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hlinkClick r:id="rId2"/>
              </a:rPr>
              <a:t>http://www.amazonprimecustomerservicenumber.com/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102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4" descr="Image result for contact 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9144000" cy="904875"/>
          </a:xfrm>
          <a:prstGeom prst="rect">
            <a:avLst/>
          </a:prstGeom>
          <a:noFill/>
        </p:spPr>
      </p:pic>
      <p:pic>
        <p:nvPicPr>
          <p:cNvPr id="17" name="Picture 4" descr="Image result for visit to webs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0"/>
            <a:ext cx="3276600" cy="762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3048000" y="5802868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  <p:sp>
        <p:nvSpPr>
          <p:cNvPr id="3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2" descr="Image result for customer suppor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38600"/>
            <a:ext cx="4953000" cy="1285875"/>
          </a:xfrm>
          <a:prstGeom prst="rect">
            <a:avLst/>
          </a:prstGeom>
          <a:noFill/>
        </p:spPr>
      </p:pic>
      <p:sp>
        <p:nvSpPr>
          <p:cNvPr id="102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Image result for customer suppor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33400"/>
            <a:ext cx="91440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81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 Amazon Prime Customer Service Number1-844-545-4512 Login Someone Swiftly On AMAZON</dc:title>
  <dc:creator>Day Shift</dc:creator>
  <cp:keywords>Amazon Prime Phone Number; Amazon prime Number; Amazon Prime Log in; amazon Prime Customer Service Phone number; Amazon Prime Customer Service Number; Computer; Technology; internet</cp:keywords>
  <cp:lastModifiedBy>Day Shift</cp:lastModifiedBy>
  <cp:revision>139</cp:revision>
  <dcterms:created xsi:type="dcterms:W3CDTF">2018-04-30T03:52:37Z</dcterms:created>
  <dcterms:modified xsi:type="dcterms:W3CDTF">2018-05-31T05:09:42Z</dcterms:modified>
</cp:coreProperties>
</file>