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Default Extension="tiff" ContentType="image/tiff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notesMasterIdLst>
    <p:notesMasterId r:id="rId14"/>
  </p:notesMasterIdLst>
  <p:sldIdLst>
    <p:sldId id="260" r:id="rId2"/>
    <p:sldId id="266" r:id="rId3"/>
    <p:sldId id="261" r:id="rId4"/>
    <p:sldId id="262" r:id="rId5"/>
    <p:sldId id="257" r:id="rId6"/>
    <p:sldId id="258" r:id="rId7"/>
    <p:sldId id="259" r:id="rId8"/>
    <p:sldId id="267" r:id="rId9"/>
    <p:sldId id="268" r:id="rId10"/>
    <p:sldId id="269" r:id="rId11"/>
    <p:sldId id="270" r:id="rId12"/>
    <p:sldId id="27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SorterView">
  <p:normalViewPr showOutlineIcons="0" horzBarState="maximized">
    <p:restoredLeft sz="12032" autoAdjust="0"/>
    <p:restoredTop sz="94660"/>
  </p:normalViewPr>
  <p:slideViewPr>
    <p:cSldViewPr>
      <p:cViewPr>
        <p:scale>
          <a:sx n="95" d="100"/>
          <a:sy n="95" d="100"/>
        </p:scale>
        <p:origin x="-1440" y="-6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D8A8BA-0D28-4A1A-8C00-8DBE3214F0CA}" type="datetimeFigureOut">
              <a:rPr lang="en-US" smtClean="0"/>
              <a:pPr/>
              <a:t>11/22/15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13BE54-4D55-4999-88E8-B754C9441E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3BE54-4D55-4999-88E8-B754C9441EE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B2ED4-9A13-49FD-88D1-E8DBC59A86AC}" type="datetimeFigureOut">
              <a:rPr lang="en-US" smtClean="0"/>
              <a:pPr/>
              <a:t>11/22/15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60940-8352-4F9A-BF29-367A06268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B2ED4-9A13-49FD-88D1-E8DBC59A86AC}" type="datetimeFigureOut">
              <a:rPr lang="en-US" smtClean="0"/>
              <a:pPr/>
              <a:t>11/22/15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60940-8352-4F9A-BF29-367A06268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B2ED4-9A13-49FD-88D1-E8DBC59A86AC}" type="datetimeFigureOut">
              <a:rPr lang="en-US" smtClean="0"/>
              <a:pPr/>
              <a:t>11/22/15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60940-8352-4F9A-BF29-367A06268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B2ED4-9A13-49FD-88D1-E8DBC59A86AC}" type="datetimeFigureOut">
              <a:rPr lang="en-US" smtClean="0"/>
              <a:pPr/>
              <a:t>11/22/15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60940-8352-4F9A-BF29-367A06268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B2ED4-9A13-49FD-88D1-E8DBC59A86AC}" type="datetimeFigureOut">
              <a:rPr lang="en-US" smtClean="0"/>
              <a:pPr/>
              <a:t>11/22/15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60940-8352-4F9A-BF29-367A06268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B2ED4-9A13-49FD-88D1-E8DBC59A86AC}" type="datetimeFigureOut">
              <a:rPr lang="en-US" smtClean="0"/>
              <a:pPr/>
              <a:t>11/22/15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60940-8352-4F9A-BF29-367A06268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B2ED4-9A13-49FD-88D1-E8DBC59A86AC}" type="datetimeFigureOut">
              <a:rPr lang="en-US" smtClean="0"/>
              <a:pPr/>
              <a:t>11/22/15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60940-8352-4F9A-BF29-367A06268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B2ED4-9A13-49FD-88D1-E8DBC59A86AC}" type="datetimeFigureOut">
              <a:rPr lang="en-US" smtClean="0"/>
              <a:pPr/>
              <a:t>11/22/15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60940-8352-4F9A-BF29-367A06268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B2ED4-9A13-49FD-88D1-E8DBC59A86AC}" type="datetimeFigureOut">
              <a:rPr lang="en-US" smtClean="0"/>
              <a:pPr/>
              <a:t>11/22/15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60940-8352-4F9A-BF29-367A06268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B2ED4-9A13-49FD-88D1-E8DBC59A86AC}" type="datetimeFigureOut">
              <a:rPr lang="en-US" smtClean="0"/>
              <a:pPr/>
              <a:t>11/22/15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60940-8352-4F9A-BF29-367A06268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B2ED4-9A13-49FD-88D1-E8DBC59A86AC}" type="datetimeFigureOut">
              <a:rPr lang="en-US" smtClean="0"/>
              <a:pPr/>
              <a:t>11/22/15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60940-8352-4F9A-BF29-367A06268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8B2ED4-9A13-49FD-88D1-E8DBC59A86AC}" type="datetimeFigureOut">
              <a:rPr lang="en-US" smtClean="0"/>
              <a:pPr/>
              <a:t>11/22/15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B60940-8352-4F9A-BF29-367A06268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114" name="Picture 2" descr="http://i.ebayimg.com/images/g/IfUAAOSwQTVV8gpK/s-l1600.jpg"/>
          <p:cNvPicPr>
            <a:picLocks noChangeAspect="1" noChangeArrowheads="1"/>
          </p:cNvPicPr>
          <p:nvPr/>
        </p:nvPicPr>
        <p:blipFill>
          <a:blip r:embed="rId2" cstate="print">
            <a:lum bright="-10000" contrast="30000"/>
          </a:blip>
          <a:srcRect l="9581" t="2611" r="6639" b="6011"/>
          <a:stretch>
            <a:fillRect/>
          </a:stretch>
        </p:blipFill>
        <p:spPr bwMode="auto">
          <a:xfrm>
            <a:off x="2819400" y="838200"/>
            <a:ext cx="2819400" cy="5334000"/>
          </a:xfrm>
          <a:prstGeom prst="rect">
            <a:avLst/>
          </a:prstGeom>
          <a:noFill/>
        </p:spPr>
      </p:pic>
      <p:pic>
        <p:nvPicPr>
          <p:cNvPr id="5" name="Picture 2" descr="https://scontent-sin1-1.xx.fbcdn.net/hphotos-xpa1/t31.0-8/s960x960/11222324_10206140836455818_7138981360121422152_o.jpg"/>
          <p:cNvPicPr>
            <a:picLocks noChangeAspect="1" noChangeArrowheads="1"/>
          </p:cNvPicPr>
          <p:nvPr/>
        </p:nvPicPr>
        <p:blipFill>
          <a:blip r:embed="rId3" cstate="print">
            <a:lum bright="10000" contrast="30000"/>
          </a:blip>
          <a:srcRect l="7592" t="3462" r="8175" b="3056"/>
          <a:stretch>
            <a:fillRect/>
          </a:stretch>
        </p:blipFill>
        <p:spPr bwMode="auto">
          <a:xfrm>
            <a:off x="1828800" y="1219200"/>
            <a:ext cx="1422400" cy="2133600"/>
          </a:xfrm>
          <a:prstGeom prst="rect">
            <a:avLst/>
          </a:prstGeom>
          <a:noFill/>
        </p:spPr>
      </p:pic>
      <p:pic>
        <p:nvPicPr>
          <p:cNvPr id="218116" name="Picture 4" descr="D:\Kumpulan Files\LOGO HURUF-HURUF\cooltext143563890145839.png"/>
          <p:cNvPicPr>
            <a:picLocks noChangeAspect="1" noChangeArrowheads="1"/>
          </p:cNvPicPr>
          <p:nvPr/>
        </p:nvPicPr>
        <p:blipFill>
          <a:blip r:embed="rId4" cstate="print">
            <a:lum contrast="20000"/>
          </a:blip>
          <a:srcRect/>
          <a:stretch>
            <a:fillRect/>
          </a:stretch>
        </p:blipFill>
        <p:spPr bwMode="auto">
          <a:xfrm>
            <a:off x="5105400" y="1392994"/>
            <a:ext cx="2895600" cy="51200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990600"/>
            <a:ext cx="2133600" cy="533400"/>
          </a:xfrm>
        </p:spPr>
        <p:txBody>
          <a:bodyPr>
            <a:normAutofit fontScale="90000"/>
          </a:bodyPr>
          <a:lstStyle/>
          <a:p>
            <a:r>
              <a:rPr lang="en-US" sz="3200" b="1" i="1" dirty="0" err="1" smtClean="0">
                <a:latin typeface="Adobe Garamond Pro" pitchFamily="18" charset="0"/>
              </a:rPr>
              <a:t>Thema</a:t>
            </a:r>
            <a:r>
              <a:rPr lang="en-US" sz="3200" b="1" i="1" dirty="0" smtClean="0">
                <a:latin typeface="Adobe Garamond Pro" pitchFamily="18" charset="0"/>
              </a:rPr>
              <a:t> :</a:t>
            </a:r>
            <a:endParaRPr lang="en-US" sz="3200" b="1" i="1" dirty="0">
              <a:latin typeface="Adobe Garamond Pro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029200" y="3581400"/>
            <a:ext cx="2971800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i="1" dirty="0" err="1" smtClean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Menara</a:t>
            </a:r>
            <a:r>
              <a:rPr lang="en-US" sz="3200" b="1" i="1" dirty="0" smtClean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 DOA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Selasa</a:t>
            </a:r>
            <a:r>
              <a:rPr kumimoji="0" lang="en-US" sz="3200" b="1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 20-Okt’15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i="1" baseline="0" dirty="0" smtClean="0">
                <a:latin typeface="Adobe Garamond Pro" pitchFamily="18" charset="0"/>
                <a:ea typeface="+mj-ea"/>
                <a:cs typeface="+mj-cs"/>
              </a:rPr>
              <a:t>17.00 -19.30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dobe Garamond Pro" pitchFamily="18" charset="0"/>
                <a:ea typeface="+mj-ea"/>
                <a:cs typeface="+mj-cs"/>
              </a:rPr>
              <a:t>Jl. </a:t>
            </a:r>
            <a:r>
              <a:rPr kumimoji="0" lang="en-US" sz="3200" b="1" i="1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dobe Garamond Pro" pitchFamily="18" charset="0"/>
                <a:ea typeface="+mj-ea"/>
                <a:cs typeface="+mj-cs"/>
              </a:rPr>
              <a:t>Daan</a:t>
            </a:r>
            <a:r>
              <a:rPr kumimoji="0" lang="en-US" sz="32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dobe Garamond Pro" pitchFamily="18" charset="0"/>
                <a:ea typeface="+mj-ea"/>
                <a:cs typeface="+mj-cs"/>
              </a:rPr>
              <a:t> </a:t>
            </a:r>
            <a:r>
              <a:rPr kumimoji="0" lang="en-US" sz="3200" b="1" i="1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dobe Garamond Pro" pitchFamily="18" charset="0"/>
                <a:ea typeface="+mj-ea"/>
                <a:cs typeface="+mj-cs"/>
              </a:rPr>
              <a:t>Mogot</a:t>
            </a:r>
            <a:r>
              <a:rPr kumimoji="0" lang="en-US" sz="32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dobe Garamond Pro" pitchFamily="18" charset="0"/>
                <a:ea typeface="+mj-ea"/>
                <a:cs typeface="+mj-cs"/>
              </a:rPr>
              <a:t> 119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i="1" baseline="0" dirty="0" err="1" smtClean="0">
                <a:latin typeface="Adobe Garamond Pro" pitchFamily="18" charset="0"/>
                <a:ea typeface="+mj-ea"/>
                <a:cs typeface="+mj-cs"/>
              </a:rPr>
              <a:t>Jak.Bar</a:t>
            </a:r>
            <a:endParaRPr kumimoji="0" lang="en-US" sz="32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dobe Garamond Pro" pitchFamily="18" charset="0"/>
              <a:ea typeface="+mj-ea"/>
              <a:cs typeface="+mj-cs"/>
            </a:endParaRPr>
          </a:p>
        </p:txBody>
      </p:sp>
      <p:pic>
        <p:nvPicPr>
          <p:cNvPr id="218117" name="Picture 5" descr="D:\Kumpulan Files\LOGO HURUF-HURUF\Cool Text Berlian Surgawi 143546890003851.png"/>
          <p:cNvPicPr>
            <a:picLocks noChangeAspect="1" noChangeArrowheads="1"/>
          </p:cNvPicPr>
          <p:nvPr/>
        </p:nvPicPr>
        <p:blipFill>
          <a:blip r:embed="rId5" cstate="print">
            <a:lum bright="10000" contrast="20000"/>
          </a:blip>
          <a:srcRect/>
          <a:stretch>
            <a:fillRect/>
          </a:stretch>
        </p:blipFill>
        <p:spPr bwMode="auto">
          <a:xfrm>
            <a:off x="4724399" y="3048000"/>
            <a:ext cx="3657601" cy="68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Khotbahkan</a:t>
            </a:r>
            <a:r>
              <a:rPr lang="en-US" dirty="0" smtClean="0"/>
              <a:t> !!!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Bagaimana</a:t>
            </a:r>
            <a:r>
              <a:rPr lang="en-US" dirty="0" smtClean="0"/>
              <a:t> </a:t>
            </a:r>
            <a:r>
              <a:rPr lang="en-US" dirty="0" err="1" smtClean="0"/>
              <a:t>Reaksi</a:t>
            </a:r>
            <a:r>
              <a:rPr lang="en-US" dirty="0" smtClean="0"/>
              <a:t> </a:t>
            </a:r>
            <a:r>
              <a:rPr lang="en-US" dirty="0" err="1" smtClean="0"/>
              <a:t>Ish</a:t>
            </a:r>
            <a:r>
              <a:rPr lang="en-US" dirty="0" smtClean="0"/>
              <a:t> </a:t>
            </a:r>
            <a:r>
              <a:rPr lang="en-US" dirty="0" err="1" smtClean="0"/>
              <a:t>Elohim</a:t>
            </a:r>
            <a:r>
              <a:rPr lang="en-US" dirty="0" smtClean="0"/>
              <a:t> (</a:t>
            </a:r>
            <a:r>
              <a:rPr lang="en-US" dirty="0" err="1" smtClean="0"/>
              <a:t>Hamba</a:t>
            </a:r>
            <a:r>
              <a:rPr lang="en-US" dirty="0" smtClean="0"/>
              <a:t> </a:t>
            </a:r>
            <a:r>
              <a:rPr lang="en-US" dirty="0" err="1" smtClean="0"/>
              <a:t>Elohim</a:t>
            </a:r>
            <a:r>
              <a:rPr lang="en-US" dirty="0" smtClean="0"/>
              <a:t>) </a:t>
            </a:r>
            <a:r>
              <a:rPr lang="en-US" dirty="0" err="1" smtClean="0"/>
              <a:t>di</a:t>
            </a:r>
            <a:r>
              <a:rPr lang="en-US" dirty="0" smtClean="0"/>
              <a:t> 1Raja 13 : 1-21</a:t>
            </a:r>
          </a:p>
          <a:p>
            <a:pPr marL="514350" indent="-51435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Ish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Elohim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itu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melanggar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Firman</a:t>
            </a:r>
            <a:r>
              <a:rPr lang="en-US" dirty="0" smtClean="0">
                <a:sym typeface="Wingdings" pitchFamily="2" charset="2"/>
              </a:rPr>
              <a:t> NYA</a:t>
            </a:r>
          </a:p>
          <a:p>
            <a:pPr marL="514350" indent="-514350">
              <a:buNone/>
            </a:pPr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      </a:t>
            </a:r>
            <a:r>
              <a:rPr lang="en-US" dirty="0" err="1" smtClean="0">
                <a:sym typeface="Wingdings" pitchFamily="2" charset="2"/>
              </a:rPr>
              <a:t>di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tegur</a:t>
            </a:r>
            <a:r>
              <a:rPr lang="en-US" dirty="0" smtClean="0">
                <a:sym typeface="Wingdings" pitchFamily="2" charset="2"/>
              </a:rPr>
              <a:t> 4-Mata </a:t>
            </a:r>
            <a:r>
              <a:rPr lang="en-US" dirty="0" err="1" smtClean="0">
                <a:sym typeface="Wingdings" pitchFamily="2" charset="2"/>
              </a:rPr>
              <a:t>oleh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Nabi</a:t>
            </a:r>
            <a:r>
              <a:rPr lang="en-US" dirty="0" smtClean="0">
                <a:sym typeface="Wingdings" pitchFamily="2" charset="2"/>
              </a:rPr>
              <a:t> TUA</a:t>
            </a:r>
          </a:p>
          <a:p>
            <a:pPr marL="514350" indent="-514350">
              <a:buNone/>
            </a:pPr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      </a:t>
            </a:r>
            <a:r>
              <a:rPr lang="en-US" dirty="0" err="1" smtClean="0">
                <a:sym typeface="Wingdings" pitchFamily="2" charset="2"/>
              </a:rPr>
              <a:t>Ish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Elohim</a:t>
            </a:r>
            <a:r>
              <a:rPr lang="en-US" dirty="0" smtClean="0">
                <a:sym typeface="Wingdings" pitchFamily="2" charset="2"/>
              </a:rPr>
              <a:t> “</a:t>
            </a:r>
            <a:r>
              <a:rPr lang="en-US" dirty="0" err="1" smtClean="0">
                <a:sym typeface="Wingdings" pitchFamily="2" charset="2"/>
              </a:rPr>
              <a:t>tidak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minta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ampun</a:t>
            </a:r>
            <a:r>
              <a:rPr lang="en-US" dirty="0" smtClean="0">
                <a:sym typeface="Wingdings" pitchFamily="2" charset="2"/>
              </a:rPr>
              <a:t>”</a:t>
            </a:r>
          </a:p>
          <a:p>
            <a:pPr marL="514350" indent="-514350">
              <a:buNone/>
            </a:pPr>
            <a:r>
              <a:rPr lang="en-US" b="1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      C</a:t>
            </a:r>
            <a:r>
              <a:rPr lang="id-ID" b="1" dirty="0" smtClean="0">
                <a:solidFill>
                  <a:srgbClr val="FF0000"/>
                </a:solidFill>
                <a:sym typeface="Wingdings" pitchFamily="2" charset="2"/>
              </a:rPr>
              <a:t>a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wan </a:t>
            </a:r>
            <a:r>
              <a:rPr lang="en-US" b="1" dirty="0" err="1" smtClean="0">
                <a:solidFill>
                  <a:srgbClr val="FF0000"/>
                </a:solidFill>
                <a:sym typeface="Wingdings" pitchFamily="2" charset="2"/>
              </a:rPr>
              <a:t>Murka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sym typeface="Wingdings" pitchFamily="2" charset="2"/>
              </a:rPr>
              <a:t>Elohim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 PENUH ….. !!!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Kisah</a:t>
            </a:r>
            <a:r>
              <a:rPr lang="en-US" dirty="0" smtClean="0"/>
              <a:t> yang </a:t>
            </a:r>
            <a:r>
              <a:rPr lang="en-US" dirty="0" err="1" smtClean="0"/>
              <a:t>panjang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Kitab</a:t>
            </a:r>
            <a:r>
              <a:rPr lang="en-US" dirty="0" smtClean="0"/>
              <a:t> Esther</a:t>
            </a:r>
          </a:p>
          <a:p>
            <a:pPr marL="514350" indent="-514350">
              <a:buAutoNum type="arabicPeriod"/>
            </a:pPr>
            <a:r>
              <a:rPr lang="en-US" dirty="0" smtClean="0"/>
              <a:t>Esther 2:21-23  </a:t>
            </a:r>
            <a:r>
              <a:rPr lang="en-US" dirty="0" err="1" smtClean="0"/>
              <a:t>Mordekhai</a:t>
            </a:r>
            <a:r>
              <a:rPr lang="en-US" dirty="0" smtClean="0"/>
              <a:t> </a:t>
            </a:r>
            <a:r>
              <a:rPr lang="en-US" dirty="0" err="1" smtClean="0"/>
              <a:t>berjasa</a:t>
            </a:r>
            <a:r>
              <a:rPr lang="en-US" dirty="0" smtClean="0"/>
              <a:t>, </a:t>
            </a:r>
            <a:r>
              <a:rPr lang="en-US" dirty="0" err="1" smtClean="0"/>
              <a:t>tapi</a:t>
            </a:r>
            <a:r>
              <a:rPr lang="en-US" dirty="0" smtClean="0"/>
              <a:t> </a:t>
            </a:r>
            <a:r>
              <a:rPr lang="en-US" dirty="0" err="1" smtClean="0"/>
              <a:t>belum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“</a:t>
            </a:r>
            <a:r>
              <a:rPr lang="en-US" dirty="0" err="1" smtClean="0"/>
              <a:t>berkat</a:t>
            </a:r>
            <a:r>
              <a:rPr lang="en-US" dirty="0" smtClean="0"/>
              <a:t>” </a:t>
            </a:r>
            <a:r>
              <a:rPr lang="en-US" dirty="0" err="1" smtClean="0"/>
              <a:t>sedikitpun</a:t>
            </a:r>
            <a:r>
              <a:rPr lang="en-US" dirty="0" smtClean="0"/>
              <a:t> …..</a:t>
            </a:r>
          </a:p>
          <a:p>
            <a:pPr marL="514350" indent="-514350">
              <a:buAutoNum type="arabicPeriod"/>
            </a:pPr>
            <a:r>
              <a:rPr lang="en-US" dirty="0" smtClean="0"/>
              <a:t>Esther 3 s/d 5 Haman “</a:t>
            </a:r>
            <a:r>
              <a:rPr lang="en-US" dirty="0" err="1" smtClean="0"/>
              <a:t>teruuuus</a:t>
            </a:r>
            <a:r>
              <a:rPr lang="en-US" dirty="0" smtClean="0"/>
              <a:t> </a:t>
            </a:r>
            <a:r>
              <a:rPr lang="en-US" dirty="0" err="1" smtClean="0"/>
              <a:t>hatinya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perbuatan-nya</a:t>
            </a:r>
            <a:r>
              <a:rPr lang="en-US" dirty="0" smtClean="0"/>
              <a:t> JAHAT”</a:t>
            </a:r>
          </a:p>
          <a:p>
            <a:pPr marL="514350" indent="-514350">
              <a:buNone/>
            </a:pP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     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en-US" b="1" dirty="0" err="1" smtClean="0">
                <a:solidFill>
                  <a:srgbClr val="FF0000"/>
                </a:solidFill>
                <a:sym typeface="Wingdings" pitchFamily="2" charset="2"/>
              </a:rPr>
              <a:t>isi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sym typeface="Wingdings" pitchFamily="2" charset="2"/>
              </a:rPr>
              <a:t>teruuus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sym typeface="Wingdings" pitchFamily="2" charset="2"/>
              </a:rPr>
              <a:t>Cawan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sym typeface="Wingdings" pitchFamily="2" charset="2"/>
              </a:rPr>
              <a:t>Murka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sym typeface="Wingdings" pitchFamily="2" charset="2"/>
              </a:rPr>
              <a:t>Elohim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 !!!</a:t>
            </a:r>
          </a:p>
          <a:p>
            <a:pPr marL="514350" indent="-514350">
              <a:buNone/>
            </a:pPr>
            <a:r>
              <a:rPr lang="en-US" dirty="0" smtClean="0">
                <a:sym typeface="Wingdings" pitchFamily="2" charset="2"/>
              </a:rPr>
              <a:t>3.  Esther 6 “</a:t>
            </a:r>
            <a:r>
              <a:rPr lang="en-US" dirty="0" err="1" smtClean="0">
                <a:solidFill>
                  <a:srgbClr val="0000FF"/>
                </a:solidFill>
                <a:sym typeface="Wingdings" pitchFamily="2" charset="2"/>
              </a:rPr>
              <a:t>Cawan</a:t>
            </a:r>
            <a:r>
              <a:rPr lang="en-US" dirty="0" smtClean="0">
                <a:solidFill>
                  <a:srgbClr val="0000FF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sym typeface="Wingdings" pitchFamily="2" charset="2"/>
              </a:rPr>
              <a:t>Elohim</a:t>
            </a:r>
            <a:r>
              <a:rPr lang="en-US" dirty="0" smtClean="0">
                <a:solidFill>
                  <a:srgbClr val="0000FF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sym typeface="Wingdings" pitchFamily="2" charset="2"/>
              </a:rPr>
              <a:t>utk</a:t>
            </a:r>
            <a:r>
              <a:rPr lang="en-US" dirty="0" smtClean="0">
                <a:solidFill>
                  <a:srgbClr val="0000FF"/>
                </a:solidFill>
                <a:sym typeface="Wingdings" pitchFamily="2" charset="2"/>
              </a:rPr>
              <a:t> </a:t>
            </a:r>
            <a:r>
              <a:rPr lang="en-US" b="1" u="sng" dirty="0" err="1" smtClean="0">
                <a:solidFill>
                  <a:srgbClr val="0000FF"/>
                </a:solidFill>
                <a:sym typeface="Wingdings" pitchFamily="2" charset="2"/>
              </a:rPr>
              <a:t>Mordekh</a:t>
            </a:r>
            <a:r>
              <a:rPr lang="id-ID" b="1" u="sng" dirty="0" smtClean="0">
                <a:solidFill>
                  <a:srgbClr val="0000FF"/>
                </a:solidFill>
                <a:sym typeface="Wingdings" pitchFamily="2" charset="2"/>
              </a:rPr>
              <a:t>a</a:t>
            </a:r>
            <a:r>
              <a:rPr lang="en-US" b="1" u="sng" dirty="0" err="1" smtClean="0">
                <a:solidFill>
                  <a:srgbClr val="0000FF"/>
                </a:solidFill>
                <a:sym typeface="Wingdings" pitchFamily="2" charset="2"/>
              </a:rPr>
              <a:t>i</a:t>
            </a:r>
            <a:r>
              <a:rPr lang="en-US" dirty="0" smtClean="0">
                <a:solidFill>
                  <a:srgbClr val="0000FF"/>
                </a:solidFill>
                <a:sym typeface="Wingdings" pitchFamily="2" charset="2"/>
              </a:rPr>
              <a:t>, </a:t>
            </a:r>
            <a:r>
              <a:rPr lang="en-US" dirty="0" err="1" smtClean="0">
                <a:solidFill>
                  <a:srgbClr val="0000FF"/>
                </a:solidFill>
                <a:sym typeface="Wingdings" pitchFamily="2" charset="2"/>
              </a:rPr>
              <a:t>Penuh</a:t>
            </a:r>
            <a:r>
              <a:rPr lang="en-US" dirty="0" smtClean="0">
                <a:sym typeface="Wingdings" pitchFamily="2" charset="2"/>
              </a:rPr>
              <a:t>”  </a:t>
            </a:r>
            <a:r>
              <a:rPr lang="en-US" dirty="0" err="1" smtClean="0">
                <a:solidFill>
                  <a:srgbClr val="FF0000"/>
                </a:solidFill>
                <a:sym typeface="Wingdings" pitchFamily="2" charset="2"/>
              </a:rPr>
              <a:t>Berkat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 + </a:t>
            </a:r>
            <a:r>
              <a:rPr lang="en-US" dirty="0" err="1" smtClean="0">
                <a:solidFill>
                  <a:srgbClr val="FF0000"/>
                </a:solidFill>
                <a:sym typeface="Wingdings" pitchFamily="2" charset="2"/>
              </a:rPr>
              <a:t>Peninggian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, </a:t>
            </a:r>
            <a:r>
              <a:rPr lang="en-US" dirty="0" err="1" smtClean="0">
                <a:solidFill>
                  <a:srgbClr val="FF0000"/>
                </a:solidFill>
                <a:sym typeface="Wingdings" pitchFamily="2" charset="2"/>
              </a:rPr>
              <a:t>datang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 !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4. Esther 7 : “</a:t>
            </a:r>
            <a:r>
              <a:rPr lang="en-US" dirty="0" err="1" smtClean="0"/>
              <a:t>Cawan</a:t>
            </a:r>
            <a:r>
              <a:rPr lang="en-US" dirty="0" smtClean="0"/>
              <a:t> </a:t>
            </a:r>
            <a:r>
              <a:rPr lang="en-US" dirty="0" err="1" smtClean="0"/>
              <a:t>Murka</a:t>
            </a:r>
            <a:r>
              <a:rPr lang="en-US" dirty="0" smtClean="0"/>
              <a:t> </a:t>
            </a:r>
            <a:r>
              <a:rPr lang="en-US" dirty="0" err="1" smtClean="0"/>
              <a:t>Elohim</a:t>
            </a:r>
            <a:r>
              <a:rPr lang="en-US" dirty="0" smtClean="0"/>
              <a:t> </a:t>
            </a:r>
            <a:r>
              <a:rPr lang="en-US" dirty="0" err="1" smtClean="0"/>
              <a:t>utk</a:t>
            </a:r>
            <a:r>
              <a:rPr lang="en-US" dirty="0" smtClean="0"/>
              <a:t> Haman PENUH”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Haman </a:t>
            </a:r>
            <a:r>
              <a:rPr lang="en-US" dirty="0" err="1" smtClean="0"/>
              <a:t>berbuat</a:t>
            </a:r>
            <a:r>
              <a:rPr lang="en-US" dirty="0" smtClean="0"/>
              <a:t> </a:t>
            </a:r>
            <a:r>
              <a:rPr lang="en-US" dirty="0" err="1" smtClean="0"/>
              <a:t>jahat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jahat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jahat</a:t>
            </a:r>
            <a:r>
              <a:rPr lang="en-US" dirty="0" smtClean="0"/>
              <a:t>,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dia</a:t>
            </a:r>
            <a:r>
              <a:rPr lang="en-US" dirty="0" smtClean="0"/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isi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sendiri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cawan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Murka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Elohim</a:t>
            </a:r>
            <a:r>
              <a:rPr lang="en-US" dirty="0" smtClean="0"/>
              <a:t> </a:t>
            </a:r>
            <a:r>
              <a:rPr lang="en-US" dirty="0" err="1" smtClean="0"/>
              <a:t>atas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bisikan-2 </a:t>
            </a:r>
            <a:r>
              <a:rPr lang="en-US" dirty="0" err="1" smtClean="0"/>
              <a:t>iblis</a:t>
            </a:r>
            <a:r>
              <a:rPr lang="en-US" dirty="0" smtClean="0"/>
              <a:t> (Haman Jealous=</a:t>
            </a:r>
            <a:r>
              <a:rPr lang="en-US" dirty="0" err="1" smtClean="0"/>
              <a:t>buka</a:t>
            </a:r>
            <a:r>
              <a:rPr lang="en-US" dirty="0" smtClean="0"/>
              <a:t> CELAH)</a:t>
            </a:r>
          </a:p>
          <a:p>
            <a:pPr>
              <a:buNone/>
            </a:pPr>
            <a:r>
              <a:rPr lang="en-US" dirty="0" smtClean="0"/>
              <a:t>5. 7:10 Haman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Thalah</a:t>
            </a:r>
            <a:r>
              <a:rPr lang="en-US" dirty="0" smtClean="0"/>
              <a:t> - </a:t>
            </a:r>
            <a:r>
              <a:rPr lang="he-IL" sz="4000" dirty="0">
                <a:solidFill>
                  <a:srgbClr val="0000FF"/>
                </a:solidFill>
                <a:cs typeface="+mj-cs"/>
              </a:rPr>
              <a:t>תּלה</a:t>
            </a:r>
            <a:endParaRPr lang="en-US" sz="4000" dirty="0">
              <a:solidFill>
                <a:srgbClr val="0000FF"/>
              </a:solidFill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62200" y="5105400"/>
            <a:ext cx="47516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Wingdings 2"/>
                <a:cs typeface="Arial" charset="0"/>
              </a:rPr>
              <a:t>adch8gdcb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0" y="1828800"/>
            <a:ext cx="685800" cy="1143000"/>
          </a:xfrm>
        </p:spPr>
        <p:txBody>
          <a:bodyPr>
            <a:noAutofit/>
          </a:bodyPr>
          <a:lstStyle/>
          <a:p>
            <a:r>
              <a:rPr lang="en-US" sz="8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?</a:t>
            </a:r>
            <a:endParaRPr lang="en-US" sz="8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6553200" cy="3276600"/>
          </a:xfrm>
          <a:ln w="19050">
            <a:solidFill>
              <a:srgbClr val="0000FF"/>
            </a:solidFill>
          </a:ln>
        </p:spPr>
        <p:txBody>
          <a:bodyPr/>
          <a:lstStyle/>
          <a:p>
            <a:pPr>
              <a:buNone/>
            </a:pPr>
            <a:r>
              <a:rPr lang="en-US" dirty="0" smtClean="0"/>
              <a:t>1 </a:t>
            </a:r>
            <a:r>
              <a:rPr lang="en-US" dirty="0" err="1" smtClean="0"/>
              <a:t>Yohanes</a:t>
            </a:r>
            <a:r>
              <a:rPr lang="en-US" dirty="0" smtClean="0"/>
              <a:t> </a:t>
            </a:r>
            <a:r>
              <a:rPr lang="en-US" dirty="0"/>
              <a:t>5:19  Kita </a:t>
            </a:r>
            <a:r>
              <a:rPr lang="en-US" b="1" u="sng" dirty="0" err="1">
                <a:solidFill>
                  <a:srgbClr val="FF0000"/>
                </a:solidFill>
              </a:rPr>
              <a:t>tahu</a:t>
            </a:r>
            <a:r>
              <a:rPr lang="en-US" dirty="0"/>
              <a:t>, </a:t>
            </a:r>
            <a:r>
              <a:rPr lang="en-US" dirty="0" err="1"/>
              <a:t>bahwa</a:t>
            </a:r>
            <a:r>
              <a:rPr lang="en-US" dirty="0"/>
              <a:t> </a:t>
            </a:r>
            <a:endParaRPr lang="en-US" dirty="0" smtClean="0"/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kita</a:t>
            </a:r>
            <a:r>
              <a:rPr lang="en-US" dirty="0" smtClean="0"/>
              <a:t> </a:t>
            </a:r>
            <a:r>
              <a:rPr lang="en-US" dirty="0" err="1"/>
              <a:t>berasal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 smtClean="0"/>
              <a:t>Elohim</a:t>
            </a:r>
            <a:endParaRPr lang="en-US" dirty="0" smtClean="0"/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dan</a:t>
            </a:r>
            <a:r>
              <a:rPr lang="en-US" dirty="0" smtClean="0"/>
              <a:t>   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b="1" dirty="0" err="1" smtClean="0">
                <a:solidFill>
                  <a:srgbClr val="0000FF"/>
                </a:solidFill>
              </a:rPr>
              <a:t>seluruh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en-US" b="1" dirty="0" err="1">
                <a:solidFill>
                  <a:srgbClr val="0000FF"/>
                </a:solidFill>
              </a:rPr>
              <a:t>dunia</a:t>
            </a:r>
            <a:r>
              <a:rPr lang="en-US" dirty="0"/>
              <a:t> </a:t>
            </a:r>
            <a:endParaRPr lang="en-US" dirty="0" smtClean="0"/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 err="1" smtClean="0"/>
              <a:t>berada</a:t>
            </a:r>
            <a:r>
              <a:rPr lang="en-US" dirty="0" smtClean="0"/>
              <a:t> </a:t>
            </a:r>
            <a:r>
              <a:rPr lang="en-US" b="1" dirty="0" err="1"/>
              <a:t>di</a:t>
            </a:r>
            <a:r>
              <a:rPr lang="en-US" b="1" dirty="0"/>
              <a:t> </a:t>
            </a:r>
            <a:r>
              <a:rPr lang="en-US" b="1" dirty="0" err="1"/>
              <a:t>bawah</a:t>
            </a:r>
            <a:r>
              <a:rPr lang="en-US" b="1" dirty="0"/>
              <a:t> </a:t>
            </a:r>
            <a:r>
              <a:rPr lang="en-US" b="1" dirty="0" err="1"/>
              <a:t>kuasa</a:t>
            </a:r>
            <a:r>
              <a:rPr lang="en-US" b="1" dirty="0"/>
              <a:t> </a:t>
            </a:r>
            <a:r>
              <a:rPr lang="en-US" b="1" dirty="0" err="1"/>
              <a:t>si</a:t>
            </a:r>
            <a:r>
              <a:rPr lang="en-US" b="1" dirty="0"/>
              <a:t> </a:t>
            </a:r>
            <a:r>
              <a:rPr lang="en-US" b="1" dirty="0" err="1"/>
              <a:t>jahat</a:t>
            </a:r>
            <a:r>
              <a:rPr lang="en-US" dirty="0"/>
              <a:t>.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 rot="16200000" flipV="1">
            <a:off x="5448299" y="2019300"/>
            <a:ext cx="457200" cy="685799"/>
          </a:xfrm>
          <a:prstGeom prst="downArrow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 rot="14978847" flipV="1">
            <a:off x="4856400" y="2092838"/>
            <a:ext cx="381000" cy="1841043"/>
          </a:xfrm>
          <a:prstGeom prst="downArrow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 rot="10800000" flipV="1">
            <a:off x="5715000" y="2971800"/>
            <a:ext cx="457200" cy="833510"/>
          </a:xfrm>
          <a:prstGeom prst="downArrow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4648200" y="1143000"/>
            <a:ext cx="685800" cy="457200"/>
          </a:xfrm>
          <a:prstGeom prst="downArrow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D:\Kumpulan Files\LOGO HURUF-HURUF\coollogo_com-206226688.png"/>
          <p:cNvPicPr>
            <a:picLocks noChangeAspect="1" noChangeArrowheads="1"/>
          </p:cNvPicPr>
          <p:nvPr/>
        </p:nvPicPr>
        <p:blipFill>
          <a:blip r:embed="rId2" cstate="print">
            <a:lum bright="10000" contrast="20000"/>
          </a:blip>
          <a:srcRect t="6250" b="12500"/>
          <a:stretch>
            <a:fillRect/>
          </a:stretch>
        </p:blipFill>
        <p:spPr bwMode="auto">
          <a:xfrm>
            <a:off x="1752600" y="5257800"/>
            <a:ext cx="4572000" cy="3810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1828800" y="4648200"/>
            <a:ext cx="45708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/>
              <a:t>Ayat</a:t>
            </a:r>
            <a:r>
              <a:rPr lang="en-US" sz="2400" b="1" dirty="0" smtClean="0"/>
              <a:t>  </a:t>
            </a:r>
            <a:r>
              <a:rPr lang="en-US" sz="2400" b="1" dirty="0" err="1" smtClean="0"/>
              <a:t>yg</a:t>
            </a:r>
            <a:r>
              <a:rPr lang="en-US" sz="2400" b="1" dirty="0" smtClean="0"/>
              <a:t>  </a:t>
            </a:r>
            <a:r>
              <a:rPr lang="en-US" sz="2400" b="1" dirty="0" err="1" smtClean="0"/>
              <a:t>Aneh</a:t>
            </a:r>
            <a:r>
              <a:rPr lang="en-US" sz="2400" b="1" dirty="0" smtClean="0"/>
              <a:t>  </a:t>
            </a:r>
            <a:r>
              <a:rPr lang="en-US" sz="2400" b="1" dirty="0" err="1" smtClean="0"/>
              <a:t>dan</a:t>
            </a:r>
            <a:r>
              <a:rPr lang="en-US" sz="2400" b="1" dirty="0" smtClean="0"/>
              <a:t>  </a:t>
            </a:r>
            <a:r>
              <a:rPr lang="en-US" sz="2400" b="1" dirty="0" err="1" smtClean="0"/>
              <a:t>Kontro-Versial</a:t>
            </a:r>
            <a:endParaRPr lang="en-US" sz="2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Gen 15:7-10  </a:t>
            </a:r>
            <a:r>
              <a:rPr lang="en-US" dirty="0" err="1"/>
              <a:t>Lagi</a:t>
            </a:r>
            <a:r>
              <a:rPr lang="en-US" dirty="0"/>
              <a:t> </a:t>
            </a:r>
            <a:r>
              <a:rPr lang="en-US" dirty="0" err="1"/>
              <a:t>firman</a:t>
            </a:r>
            <a:r>
              <a:rPr lang="en-US" dirty="0"/>
              <a:t> TUHAN </a:t>
            </a:r>
            <a:r>
              <a:rPr lang="en-US" dirty="0" err="1"/>
              <a:t>kepadanya</a:t>
            </a:r>
            <a:r>
              <a:rPr lang="en-US" dirty="0"/>
              <a:t>: "</a:t>
            </a:r>
            <a:r>
              <a:rPr lang="en-US" dirty="0" err="1"/>
              <a:t>Akulah</a:t>
            </a:r>
            <a:r>
              <a:rPr lang="en-US" dirty="0"/>
              <a:t> TUHAN, yang </a:t>
            </a:r>
            <a:r>
              <a:rPr lang="en-US" dirty="0" err="1"/>
              <a:t>membawa</a:t>
            </a:r>
            <a:r>
              <a:rPr lang="en-US" dirty="0"/>
              <a:t> </a:t>
            </a:r>
            <a:r>
              <a:rPr lang="en-US" dirty="0" err="1"/>
              <a:t>engkau</a:t>
            </a:r>
            <a:r>
              <a:rPr lang="en-US" dirty="0"/>
              <a:t> </a:t>
            </a:r>
            <a:r>
              <a:rPr lang="en-US" dirty="0" err="1"/>
              <a:t>keluar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Ur-</a:t>
            </a:r>
            <a:r>
              <a:rPr lang="en-US" dirty="0" err="1"/>
              <a:t>Kasdim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memberikan</a:t>
            </a:r>
            <a:r>
              <a:rPr lang="en-US" dirty="0"/>
              <a:t> </a:t>
            </a:r>
            <a:r>
              <a:rPr lang="en-US" dirty="0" err="1"/>
              <a:t>negeri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kepadamu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milikmu</a:t>
            </a:r>
            <a:r>
              <a:rPr lang="en-US" dirty="0"/>
              <a:t>." </a:t>
            </a:r>
          </a:p>
          <a:p>
            <a:r>
              <a:rPr lang="en-US" dirty="0" smtClean="0"/>
              <a:t>8  </a:t>
            </a:r>
            <a:r>
              <a:rPr lang="en-US" dirty="0" err="1"/>
              <a:t>Kata</a:t>
            </a:r>
            <a:r>
              <a:rPr lang="en-US" dirty="0"/>
              <a:t> Abram: "</a:t>
            </a:r>
            <a:r>
              <a:rPr lang="en-US" dirty="0" err="1"/>
              <a:t>Ya</a:t>
            </a:r>
            <a:r>
              <a:rPr lang="en-US" dirty="0"/>
              <a:t> </a:t>
            </a:r>
            <a:r>
              <a:rPr lang="en-US" dirty="0" err="1"/>
              <a:t>Tuhan</a:t>
            </a:r>
            <a:r>
              <a:rPr lang="en-US" dirty="0"/>
              <a:t> ALLAH,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manakah</a:t>
            </a:r>
            <a:r>
              <a:rPr lang="en-US" dirty="0"/>
              <a:t> </a:t>
            </a:r>
            <a:r>
              <a:rPr lang="en-US" dirty="0" err="1"/>
              <a:t>aku</a:t>
            </a:r>
            <a:r>
              <a:rPr lang="en-US" dirty="0"/>
              <a:t> </a:t>
            </a:r>
            <a:r>
              <a:rPr lang="en-US" dirty="0" err="1"/>
              <a:t>tahu</a:t>
            </a:r>
            <a:r>
              <a:rPr lang="en-US" dirty="0"/>
              <a:t>, </a:t>
            </a:r>
            <a:r>
              <a:rPr lang="en-US" dirty="0" err="1"/>
              <a:t>bahwa</a:t>
            </a:r>
            <a:r>
              <a:rPr lang="en-US" dirty="0"/>
              <a:t> </a:t>
            </a:r>
            <a:r>
              <a:rPr lang="en-US" dirty="0" err="1"/>
              <a:t>aku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memilikinya</a:t>
            </a:r>
            <a:r>
              <a:rPr lang="en-US" dirty="0"/>
              <a:t>?" </a:t>
            </a:r>
            <a:endParaRPr lang="en-US" dirty="0" smtClean="0"/>
          </a:p>
          <a:p>
            <a:pPr>
              <a:buNone/>
            </a:pPr>
            <a:endParaRPr lang="en-US" sz="1400" dirty="0"/>
          </a:p>
          <a:p>
            <a:r>
              <a:rPr lang="en-US" dirty="0" smtClean="0"/>
              <a:t>9  </a:t>
            </a:r>
            <a:r>
              <a:rPr lang="en-US" dirty="0" err="1"/>
              <a:t>Firman</a:t>
            </a:r>
            <a:r>
              <a:rPr lang="en-US" dirty="0"/>
              <a:t> TUHAN </a:t>
            </a:r>
            <a:r>
              <a:rPr lang="en-US" dirty="0" err="1"/>
              <a:t>kepadanya</a:t>
            </a:r>
            <a:r>
              <a:rPr lang="en-US" dirty="0"/>
              <a:t>: "</a:t>
            </a:r>
            <a:r>
              <a:rPr lang="en-US" dirty="0" err="1"/>
              <a:t>Ambillah</a:t>
            </a:r>
            <a:r>
              <a:rPr lang="en-US" dirty="0"/>
              <a:t> </a:t>
            </a:r>
            <a:r>
              <a:rPr lang="en-US" dirty="0" err="1"/>
              <a:t>bagi</a:t>
            </a:r>
            <a:r>
              <a:rPr lang="en-US" dirty="0"/>
              <a:t>-Ku </a:t>
            </a:r>
            <a:r>
              <a:rPr lang="en-US" dirty="0" smtClean="0"/>
              <a:t>(1). </a:t>
            </a:r>
            <a:r>
              <a:rPr lang="en-US" i="1" dirty="0" err="1" smtClean="0">
                <a:solidFill>
                  <a:srgbClr val="0000FF"/>
                </a:solidFill>
              </a:rPr>
              <a:t>seekor</a:t>
            </a:r>
            <a:r>
              <a:rPr lang="en-US" dirty="0" smtClean="0"/>
              <a:t> </a:t>
            </a:r>
            <a:r>
              <a:rPr lang="en-US" i="1" dirty="0" err="1">
                <a:solidFill>
                  <a:srgbClr val="0000FF"/>
                </a:solidFill>
              </a:rPr>
              <a:t>lembu</a:t>
            </a:r>
            <a:r>
              <a:rPr lang="en-US" i="1" dirty="0">
                <a:solidFill>
                  <a:srgbClr val="0000FF"/>
                </a:solidFill>
              </a:rPr>
              <a:t> </a:t>
            </a:r>
            <a:r>
              <a:rPr lang="en-US" i="1" dirty="0" err="1">
                <a:solidFill>
                  <a:srgbClr val="0000FF"/>
                </a:solidFill>
              </a:rPr>
              <a:t>betina</a:t>
            </a:r>
            <a:r>
              <a:rPr lang="en-US" i="1" dirty="0">
                <a:solidFill>
                  <a:srgbClr val="0000FF"/>
                </a:solidFill>
              </a:rPr>
              <a:t> </a:t>
            </a:r>
            <a:r>
              <a:rPr lang="en-US" i="1" dirty="0" err="1">
                <a:solidFill>
                  <a:srgbClr val="0000FF"/>
                </a:solidFill>
              </a:rPr>
              <a:t>berumur</a:t>
            </a:r>
            <a:r>
              <a:rPr lang="en-US" i="1" dirty="0">
                <a:solidFill>
                  <a:srgbClr val="0000FF"/>
                </a:solidFill>
              </a:rPr>
              <a:t> </a:t>
            </a:r>
            <a:r>
              <a:rPr lang="en-US" i="1" dirty="0" err="1">
                <a:solidFill>
                  <a:srgbClr val="0000FF"/>
                </a:solidFill>
              </a:rPr>
              <a:t>tiga</a:t>
            </a:r>
            <a:r>
              <a:rPr lang="en-US" i="1" dirty="0">
                <a:solidFill>
                  <a:srgbClr val="0000FF"/>
                </a:solidFill>
              </a:rPr>
              <a:t> </a:t>
            </a:r>
            <a:r>
              <a:rPr lang="en-US" i="1" dirty="0" err="1">
                <a:solidFill>
                  <a:srgbClr val="0000FF"/>
                </a:solidFill>
              </a:rPr>
              <a:t>tahun</a:t>
            </a:r>
            <a:r>
              <a:rPr lang="en-US" dirty="0" smtClean="0"/>
              <a:t>, (2). </a:t>
            </a:r>
            <a:r>
              <a:rPr lang="en-US" i="1" dirty="0" err="1">
                <a:solidFill>
                  <a:srgbClr val="0000FF"/>
                </a:solidFill>
              </a:rPr>
              <a:t>seekor</a:t>
            </a:r>
            <a:r>
              <a:rPr lang="en-US" i="1" dirty="0">
                <a:solidFill>
                  <a:srgbClr val="0000FF"/>
                </a:solidFill>
              </a:rPr>
              <a:t> </a:t>
            </a:r>
            <a:r>
              <a:rPr lang="en-US" i="1" dirty="0" err="1">
                <a:solidFill>
                  <a:srgbClr val="0000FF"/>
                </a:solidFill>
              </a:rPr>
              <a:t>kambing</a:t>
            </a:r>
            <a:r>
              <a:rPr lang="en-US" i="1" dirty="0">
                <a:solidFill>
                  <a:srgbClr val="0000FF"/>
                </a:solidFill>
              </a:rPr>
              <a:t> </a:t>
            </a:r>
            <a:r>
              <a:rPr lang="en-US" i="1" dirty="0" err="1">
                <a:solidFill>
                  <a:srgbClr val="0000FF"/>
                </a:solidFill>
              </a:rPr>
              <a:t>betina</a:t>
            </a:r>
            <a:r>
              <a:rPr lang="en-US" i="1" dirty="0">
                <a:solidFill>
                  <a:srgbClr val="0000FF"/>
                </a:solidFill>
              </a:rPr>
              <a:t> </a:t>
            </a:r>
            <a:r>
              <a:rPr lang="en-US" i="1" dirty="0" err="1">
                <a:solidFill>
                  <a:srgbClr val="0000FF"/>
                </a:solidFill>
              </a:rPr>
              <a:t>berumur</a:t>
            </a:r>
            <a:r>
              <a:rPr lang="en-US" i="1" dirty="0">
                <a:solidFill>
                  <a:srgbClr val="0000FF"/>
                </a:solidFill>
              </a:rPr>
              <a:t> </a:t>
            </a:r>
            <a:r>
              <a:rPr lang="en-US" i="1" dirty="0" err="1">
                <a:solidFill>
                  <a:srgbClr val="0000FF"/>
                </a:solidFill>
              </a:rPr>
              <a:t>tiga</a:t>
            </a:r>
            <a:r>
              <a:rPr lang="en-US" i="1" dirty="0">
                <a:solidFill>
                  <a:srgbClr val="0000FF"/>
                </a:solidFill>
              </a:rPr>
              <a:t> </a:t>
            </a:r>
            <a:r>
              <a:rPr lang="en-US" i="1" dirty="0" err="1">
                <a:solidFill>
                  <a:srgbClr val="0000FF"/>
                </a:solidFill>
              </a:rPr>
              <a:t>tahun</a:t>
            </a:r>
            <a:r>
              <a:rPr lang="en-US" dirty="0" smtClean="0"/>
              <a:t>,(3). </a:t>
            </a:r>
            <a:r>
              <a:rPr lang="en-US" i="1" dirty="0" err="1">
                <a:solidFill>
                  <a:srgbClr val="0000FF"/>
                </a:solidFill>
              </a:rPr>
              <a:t>seekor</a:t>
            </a:r>
            <a:r>
              <a:rPr lang="en-US" i="1" dirty="0">
                <a:solidFill>
                  <a:srgbClr val="0000FF"/>
                </a:solidFill>
              </a:rPr>
              <a:t> </a:t>
            </a:r>
            <a:r>
              <a:rPr lang="en-US" i="1" dirty="0" err="1">
                <a:solidFill>
                  <a:srgbClr val="0000FF"/>
                </a:solidFill>
              </a:rPr>
              <a:t>domba</a:t>
            </a:r>
            <a:r>
              <a:rPr lang="en-US" i="1" dirty="0">
                <a:solidFill>
                  <a:srgbClr val="0000FF"/>
                </a:solidFill>
              </a:rPr>
              <a:t> </a:t>
            </a:r>
            <a:r>
              <a:rPr lang="en-US" i="1" dirty="0" err="1">
                <a:solidFill>
                  <a:srgbClr val="0000FF"/>
                </a:solidFill>
              </a:rPr>
              <a:t>jantan</a:t>
            </a:r>
            <a:r>
              <a:rPr lang="en-US" i="1" dirty="0">
                <a:solidFill>
                  <a:srgbClr val="0000FF"/>
                </a:solidFill>
              </a:rPr>
              <a:t> </a:t>
            </a:r>
            <a:r>
              <a:rPr lang="en-US" i="1" dirty="0" err="1">
                <a:solidFill>
                  <a:srgbClr val="0000FF"/>
                </a:solidFill>
              </a:rPr>
              <a:t>berumur</a:t>
            </a:r>
            <a:r>
              <a:rPr lang="en-US" i="1" dirty="0">
                <a:solidFill>
                  <a:srgbClr val="0000FF"/>
                </a:solidFill>
              </a:rPr>
              <a:t> </a:t>
            </a:r>
            <a:r>
              <a:rPr lang="en-US" i="1" dirty="0" err="1">
                <a:solidFill>
                  <a:srgbClr val="0000FF"/>
                </a:solidFill>
              </a:rPr>
              <a:t>tiga</a:t>
            </a:r>
            <a:r>
              <a:rPr lang="en-US" i="1" dirty="0">
                <a:solidFill>
                  <a:srgbClr val="0000FF"/>
                </a:solidFill>
              </a:rPr>
              <a:t> </a:t>
            </a:r>
            <a:r>
              <a:rPr lang="en-US" i="1" dirty="0" err="1">
                <a:solidFill>
                  <a:srgbClr val="0000FF"/>
                </a:solidFill>
              </a:rPr>
              <a:t>tahun</a:t>
            </a:r>
            <a:r>
              <a:rPr lang="en-US" dirty="0"/>
              <a:t>, </a:t>
            </a:r>
            <a:r>
              <a:rPr lang="en-US" dirty="0" smtClean="0"/>
              <a:t>(4). </a:t>
            </a:r>
            <a:r>
              <a:rPr lang="en-US" dirty="0" err="1" smtClean="0">
                <a:solidFill>
                  <a:srgbClr val="0000FF"/>
                </a:solidFill>
              </a:rPr>
              <a:t>seekor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burung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tekukur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smtClean="0"/>
              <a:t>(5). </a:t>
            </a:r>
            <a:r>
              <a:rPr lang="en-US" dirty="0" err="1" smtClean="0">
                <a:solidFill>
                  <a:srgbClr val="0000FF"/>
                </a:solidFill>
              </a:rPr>
              <a:t>seekor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anak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burung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merpati</a:t>
            </a:r>
            <a:r>
              <a:rPr lang="en-US" dirty="0"/>
              <a:t>." </a:t>
            </a:r>
          </a:p>
          <a:p>
            <a:r>
              <a:rPr lang="en-US" dirty="0" smtClean="0"/>
              <a:t>10  </a:t>
            </a:r>
            <a:r>
              <a:rPr lang="en-US" dirty="0" err="1"/>
              <a:t>Diambilnyalah</a:t>
            </a:r>
            <a:r>
              <a:rPr lang="en-US" dirty="0"/>
              <a:t> </a:t>
            </a:r>
            <a:r>
              <a:rPr lang="en-US" dirty="0" err="1"/>
              <a:t>semuanya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 </a:t>
            </a:r>
            <a:r>
              <a:rPr lang="en-US" dirty="0" err="1"/>
              <a:t>bagi</a:t>
            </a:r>
            <a:r>
              <a:rPr lang="en-US" dirty="0"/>
              <a:t> TUHAN, </a:t>
            </a:r>
            <a:r>
              <a:rPr lang="en-US" dirty="0" err="1">
                <a:solidFill>
                  <a:srgbClr val="FF0000"/>
                </a:solidFill>
              </a:rPr>
              <a:t>dipotong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dua</a:t>
            </a:r>
            <a:r>
              <a:rPr lang="en-US" dirty="0"/>
              <a:t>, </a:t>
            </a:r>
            <a:r>
              <a:rPr lang="en-US" dirty="0" err="1"/>
              <a:t>lalu</a:t>
            </a:r>
            <a:r>
              <a:rPr lang="en-US" dirty="0"/>
              <a:t> </a:t>
            </a:r>
            <a:r>
              <a:rPr lang="en-US" dirty="0" err="1"/>
              <a:t>diletakkannya</a:t>
            </a:r>
            <a:r>
              <a:rPr lang="en-US" dirty="0"/>
              <a:t> </a:t>
            </a:r>
            <a:r>
              <a:rPr lang="en-US" dirty="0" err="1"/>
              <a:t>bagian-bagian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yang </a:t>
            </a:r>
            <a:r>
              <a:rPr lang="en-US" dirty="0" err="1">
                <a:solidFill>
                  <a:srgbClr val="FF0000"/>
                </a:solidFill>
              </a:rPr>
              <a:t>satu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di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samping</a:t>
            </a:r>
            <a:r>
              <a:rPr lang="en-US" dirty="0">
                <a:solidFill>
                  <a:srgbClr val="FF0000"/>
                </a:solidFill>
              </a:rPr>
              <a:t> yang lain</a:t>
            </a:r>
            <a:r>
              <a:rPr lang="en-US" dirty="0"/>
              <a:t>, </a:t>
            </a:r>
            <a:r>
              <a:rPr lang="en-US" dirty="0" err="1"/>
              <a:t>tetapi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burung-burung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itu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tidak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dipotong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dua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Gen </a:t>
            </a:r>
            <a:r>
              <a:rPr lang="en-US" dirty="0" smtClean="0"/>
              <a:t>15:11-2  </a:t>
            </a:r>
            <a:r>
              <a:rPr lang="en-US" dirty="0" err="1"/>
              <a:t>Ketika</a:t>
            </a:r>
            <a:r>
              <a:rPr lang="en-US" dirty="0"/>
              <a:t> </a:t>
            </a:r>
            <a:r>
              <a:rPr lang="en-US" i="1" dirty="0" err="1">
                <a:solidFill>
                  <a:srgbClr val="FF0000"/>
                </a:solidFill>
              </a:rPr>
              <a:t>burung-burung</a:t>
            </a:r>
            <a:r>
              <a:rPr lang="en-US" i="1" dirty="0">
                <a:solidFill>
                  <a:srgbClr val="FF0000"/>
                </a:solidFill>
              </a:rPr>
              <a:t> </a:t>
            </a:r>
            <a:r>
              <a:rPr lang="en-US" i="1" dirty="0" err="1">
                <a:solidFill>
                  <a:srgbClr val="FF0000"/>
                </a:solidFill>
              </a:rPr>
              <a:t>buas</a:t>
            </a:r>
            <a:r>
              <a:rPr lang="en-US" i="1" dirty="0">
                <a:solidFill>
                  <a:srgbClr val="FF0000"/>
                </a:solidFill>
              </a:rPr>
              <a:t> </a:t>
            </a:r>
            <a:r>
              <a:rPr lang="en-US" i="1" dirty="0" err="1">
                <a:solidFill>
                  <a:srgbClr val="FF0000"/>
                </a:solidFill>
              </a:rPr>
              <a:t>hinggap</a:t>
            </a:r>
            <a:r>
              <a:rPr lang="en-US" i="1" dirty="0">
                <a:solidFill>
                  <a:srgbClr val="FF0000"/>
                </a:solidFill>
              </a:rPr>
              <a:t> </a:t>
            </a:r>
            <a:r>
              <a:rPr lang="en-US" i="1" dirty="0" err="1">
                <a:solidFill>
                  <a:srgbClr val="FF0000"/>
                </a:solidFill>
              </a:rPr>
              <a:t>pada</a:t>
            </a:r>
            <a:r>
              <a:rPr lang="en-US" i="1" dirty="0">
                <a:solidFill>
                  <a:srgbClr val="FF0000"/>
                </a:solidFill>
              </a:rPr>
              <a:t> </a:t>
            </a:r>
            <a:r>
              <a:rPr lang="en-US" i="1" dirty="0" err="1">
                <a:solidFill>
                  <a:srgbClr val="FF0000"/>
                </a:solidFill>
              </a:rPr>
              <a:t>daging</a:t>
            </a:r>
            <a:r>
              <a:rPr lang="en-US" i="1" dirty="0">
                <a:solidFill>
                  <a:srgbClr val="FF0000"/>
                </a:solidFill>
              </a:rPr>
              <a:t> </a:t>
            </a:r>
            <a:r>
              <a:rPr lang="en-US" i="1" dirty="0" err="1">
                <a:solidFill>
                  <a:srgbClr val="FF0000"/>
                </a:solidFill>
              </a:rPr>
              <a:t>binatang-binatang</a:t>
            </a:r>
            <a:r>
              <a:rPr lang="en-US" i="1" dirty="0">
                <a:solidFill>
                  <a:srgbClr val="FF0000"/>
                </a:solidFill>
              </a:rPr>
              <a:t> </a:t>
            </a:r>
            <a:r>
              <a:rPr lang="en-US" i="1" dirty="0" err="1">
                <a:solidFill>
                  <a:srgbClr val="FF0000"/>
                </a:solidFill>
              </a:rPr>
              <a:t>itu</a:t>
            </a:r>
            <a:r>
              <a:rPr lang="en-US" dirty="0"/>
              <a:t>, </a:t>
            </a:r>
            <a:r>
              <a:rPr lang="en-US" dirty="0" err="1"/>
              <a:t>maka</a:t>
            </a:r>
            <a:r>
              <a:rPr lang="en-US" dirty="0"/>
              <a:t> Abram </a:t>
            </a:r>
            <a:r>
              <a:rPr lang="en-US" dirty="0" err="1"/>
              <a:t>mengusirnya</a:t>
            </a:r>
            <a:r>
              <a:rPr lang="en-US" dirty="0"/>
              <a:t>. </a:t>
            </a:r>
          </a:p>
          <a:p>
            <a:r>
              <a:rPr lang="en-US" dirty="0" smtClean="0"/>
              <a:t>12  </a:t>
            </a:r>
            <a:r>
              <a:rPr lang="en-US" dirty="0" err="1"/>
              <a:t>Menjelang</a:t>
            </a:r>
            <a:r>
              <a:rPr lang="en-US" dirty="0"/>
              <a:t> </a:t>
            </a:r>
            <a:r>
              <a:rPr lang="en-US" b="1" i="1" dirty="0" err="1"/>
              <a:t>matahari</a:t>
            </a:r>
            <a:r>
              <a:rPr lang="en-US" b="1" i="1" dirty="0"/>
              <a:t> </a:t>
            </a:r>
            <a:r>
              <a:rPr lang="en-US" b="1" i="1" dirty="0" err="1"/>
              <a:t>terbenam</a:t>
            </a:r>
            <a:r>
              <a:rPr lang="en-US" dirty="0"/>
              <a:t>, </a:t>
            </a:r>
            <a:r>
              <a:rPr lang="en-US" b="1" i="1" dirty="0" err="1"/>
              <a:t>tertidurlah</a:t>
            </a:r>
            <a:r>
              <a:rPr lang="en-US" dirty="0"/>
              <a:t> Abram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nyenyak</a:t>
            </a:r>
            <a:r>
              <a:rPr lang="en-US" dirty="0"/>
              <a:t>. </a:t>
            </a:r>
            <a:r>
              <a:rPr lang="en-US" dirty="0" err="1"/>
              <a:t>Lalu</a:t>
            </a:r>
            <a:r>
              <a:rPr lang="en-US" dirty="0"/>
              <a:t> </a:t>
            </a:r>
            <a:r>
              <a:rPr lang="en-US" dirty="0" err="1"/>
              <a:t>turunlah</a:t>
            </a:r>
            <a:r>
              <a:rPr lang="en-US" dirty="0"/>
              <a:t> </a:t>
            </a:r>
            <a:r>
              <a:rPr lang="en-US" dirty="0" err="1"/>
              <a:t>meliputinya</a:t>
            </a:r>
            <a:r>
              <a:rPr lang="en-US" dirty="0"/>
              <a:t> </a:t>
            </a:r>
            <a:r>
              <a:rPr lang="en-US" b="1" i="1" dirty="0" err="1"/>
              <a:t>gelap</a:t>
            </a:r>
            <a:r>
              <a:rPr lang="en-US" b="1" i="1" dirty="0"/>
              <a:t> </a:t>
            </a:r>
            <a:r>
              <a:rPr lang="en-US" b="1" i="1" dirty="0" err="1"/>
              <a:t>gulita</a:t>
            </a:r>
            <a:r>
              <a:rPr lang="en-US" b="1" i="1" dirty="0"/>
              <a:t> yang </a:t>
            </a:r>
            <a:r>
              <a:rPr lang="en-US" b="1" i="1" dirty="0" err="1"/>
              <a:t>mengerikan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i="1" dirty="0" smtClean="0">
                <a:solidFill>
                  <a:srgbClr val="0000FF"/>
                </a:solidFill>
                <a:sym typeface="Wingdings" pitchFamily="2" charset="2"/>
              </a:rPr>
              <a:t> 5Gadis </a:t>
            </a:r>
            <a:r>
              <a:rPr lang="en-US" i="1" dirty="0" err="1" smtClean="0">
                <a:solidFill>
                  <a:srgbClr val="0000FF"/>
                </a:solidFill>
                <a:sym typeface="Wingdings" pitchFamily="2" charset="2"/>
              </a:rPr>
              <a:t>Bodoh</a:t>
            </a:r>
            <a:r>
              <a:rPr lang="en-US" i="1" dirty="0" smtClean="0">
                <a:solidFill>
                  <a:srgbClr val="0000FF"/>
                </a:solidFill>
                <a:sym typeface="Wingdings" pitchFamily="2" charset="2"/>
              </a:rPr>
              <a:t> &amp; 5Bijaksana, </a:t>
            </a:r>
            <a:r>
              <a:rPr lang="en-US" b="1" i="1" u="sng" dirty="0" err="1" smtClean="0">
                <a:solidFill>
                  <a:srgbClr val="0000FF"/>
                </a:solidFill>
                <a:sym typeface="Wingdings" pitchFamily="2" charset="2"/>
              </a:rPr>
              <a:t>semua</a:t>
            </a:r>
            <a:r>
              <a:rPr lang="en-US" i="1" dirty="0" smtClean="0">
                <a:solidFill>
                  <a:srgbClr val="0000FF"/>
                </a:solidFill>
                <a:sym typeface="Wingdings" pitchFamily="2" charset="2"/>
              </a:rPr>
              <a:t> “TIDUR”</a:t>
            </a:r>
          </a:p>
          <a:p>
            <a:pPr>
              <a:buNone/>
            </a:pPr>
            <a:r>
              <a:rPr lang="en-US" i="1" dirty="0">
                <a:solidFill>
                  <a:srgbClr val="0000FF"/>
                </a:solidFill>
                <a:sym typeface="Wingdings" pitchFamily="2" charset="2"/>
              </a:rPr>
              <a:t> </a:t>
            </a:r>
            <a:r>
              <a:rPr lang="en-US" i="1" dirty="0" smtClean="0">
                <a:solidFill>
                  <a:srgbClr val="0000FF"/>
                </a:solidFill>
                <a:sym typeface="Wingdings" pitchFamily="2" charset="2"/>
              </a:rPr>
              <a:t>         </a:t>
            </a:r>
            <a:r>
              <a:rPr lang="en-US" i="1" dirty="0" err="1" smtClean="0">
                <a:solidFill>
                  <a:srgbClr val="0000FF"/>
                </a:solidFill>
                <a:sym typeface="Wingdings" pitchFamily="2" charset="2"/>
              </a:rPr>
              <a:t>Matius</a:t>
            </a:r>
            <a:r>
              <a:rPr lang="en-US" i="1" dirty="0" smtClean="0">
                <a:solidFill>
                  <a:srgbClr val="0000FF"/>
                </a:solidFill>
                <a:sym typeface="Wingdings" pitchFamily="2" charset="2"/>
              </a:rPr>
              <a:t> 25:5</a:t>
            </a:r>
            <a:endParaRPr lang="en-US" i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306" name="Picture 2" descr="D:\Kumpulan Files\IMAGE -  2\PERSEM~1.T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1143000" y="914400"/>
            <a:ext cx="7000184" cy="48378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4258" name="Picture 2" descr="D:\Kumpulan Files\IMAGE -  2\YAKUBT~1.T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1828800" y="1371600"/>
            <a:ext cx="5486400" cy="389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330" name="Picture 2" descr="D:\Kumpulan Files\IMAGE -  2\PERSEM~2.T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2819400" y="1143000"/>
            <a:ext cx="3657600" cy="47812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Gen </a:t>
            </a:r>
            <a:r>
              <a:rPr lang="en-US" dirty="0" smtClean="0"/>
              <a:t>15:13-16  </a:t>
            </a:r>
            <a:r>
              <a:rPr lang="en-US" dirty="0" err="1"/>
              <a:t>Firman</a:t>
            </a:r>
            <a:r>
              <a:rPr lang="en-US" dirty="0"/>
              <a:t> TUHAN </a:t>
            </a:r>
            <a:r>
              <a:rPr lang="en-US" dirty="0" err="1"/>
              <a:t>kepada</a:t>
            </a:r>
            <a:r>
              <a:rPr lang="en-US" dirty="0"/>
              <a:t> Abram: "</a:t>
            </a:r>
            <a:r>
              <a:rPr lang="en-US" dirty="0" err="1"/>
              <a:t>Ketahuilah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sesungguhnya</a:t>
            </a:r>
            <a:r>
              <a:rPr lang="en-US" dirty="0"/>
              <a:t> </a:t>
            </a:r>
            <a:r>
              <a:rPr lang="en-US" dirty="0" err="1"/>
              <a:t>bahwa</a:t>
            </a:r>
            <a:r>
              <a:rPr lang="en-US" dirty="0"/>
              <a:t> </a:t>
            </a:r>
            <a:r>
              <a:rPr lang="en-US" dirty="0" err="1">
                <a:solidFill>
                  <a:srgbClr val="0000FF"/>
                </a:solidFill>
              </a:rPr>
              <a:t>keturunanmu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akan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menjadi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orang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asing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dalam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suatu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negeri</a:t>
            </a:r>
            <a:r>
              <a:rPr lang="en-US" dirty="0"/>
              <a:t>, yang </a:t>
            </a:r>
            <a:r>
              <a:rPr lang="en-US" dirty="0" err="1"/>
              <a:t>bukan</a:t>
            </a:r>
            <a:r>
              <a:rPr lang="en-US" dirty="0"/>
              <a:t> </a:t>
            </a:r>
            <a:r>
              <a:rPr lang="en-US" dirty="0" err="1"/>
              <a:t>kepunyaan</a:t>
            </a:r>
            <a:r>
              <a:rPr lang="en-US" dirty="0"/>
              <a:t> </a:t>
            </a:r>
            <a:r>
              <a:rPr lang="en-US" dirty="0" err="1"/>
              <a:t>mereka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bahwa</a:t>
            </a:r>
            <a:r>
              <a:rPr lang="en-US" dirty="0"/>
              <a:t> </a:t>
            </a:r>
            <a:r>
              <a:rPr lang="en-US" b="1" i="1" dirty="0" err="1">
                <a:solidFill>
                  <a:srgbClr val="0000FF"/>
                </a:solidFill>
              </a:rPr>
              <a:t>mereka</a:t>
            </a:r>
            <a:r>
              <a:rPr lang="en-US" b="1" i="1" dirty="0">
                <a:solidFill>
                  <a:srgbClr val="0000FF"/>
                </a:solidFill>
              </a:rPr>
              <a:t> </a:t>
            </a:r>
            <a:r>
              <a:rPr lang="en-US" b="1" i="1" dirty="0" err="1">
                <a:solidFill>
                  <a:srgbClr val="0000FF"/>
                </a:solidFill>
              </a:rPr>
              <a:t>akan</a:t>
            </a:r>
            <a:r>
              <a:rPr lang="en-US" b="1" i="1" dirty="0">
                <a:solidFill>
                  <a:srgbClr val="0000FF"/>
                </a:solidFill>
              </a:rPr>
              <a:t> </a:t>
            </a:r>
            <a:r>
              <a:rPr lang="en-US" b="1" i="1" dirty="0" err="1">
                <a:solidFill>
                  <a:srgbClr val="0000FF"/>
                </a:solidFill>
              </a:rPr>
              <a:t>diperbudak</a:t>
            </a:r>
            <a:r>
              <a:rPr lang="en-US" b="1" i="1" dirty="0">
                <a:solidFill>
                  <a:srgbClr val="0000FF"/>
                </a:solidFill>
              </a:rPr>
              <a:t> </a:t>
            </a:r>
            <a:r>
              <a:rPr lang="en-US" b="1" i="1" dirty="0" err="1">
                <a:solidFill>
                  <a:srgbClr val="0000FF"/>
                </a:solidFill>
              </a:rPr>
              <a:t>dan</a:t>
            </a:r>
            <a:r>
              <a:rPr lang="en-US" b="1" i="1" dirty="0">
                <a:solidFill>
                  <a:srgbClr val="0000FF"/>
                </a:solidFill>
              </a:rPr>
              <a:t> </a:t>
            </a:r>
            <a:r>
              <a:rPr lang="en-US" b="1" i="1" dirty="0" err="1">
                <a:solidFill>
                  <a:srgbClr val="0000FF"/>
                </a:solidFill>
              </a:rPr>
              <a:t>dianiaya</a:t>
            </a:r>
            <a:r>
              <a:rPr lang="en-US" b="1" i="1" dirty="0">
                <a:solidFill>
                  <a:srgbClr val="0000FF"/>
                </a:solidFill>
              </a:rPr>
              <a:t>, </a:t>
            </a:r>
            <a:r>
              <a:rPr lang="en-US" b="1" i="1" dirty="0" err="1">
                <a:solidFill>
                  <a:srgbClr val="0000FF"/>
                </a:solidFill>
              </a:rPr>
              <a:t>empat</a:t>
            </a:r>
            <a:r>
              <a:rPr lang="en-US" b="1" i="1" dirty="0">
                <a:solidFill>
                  <a:srgbClr val="0000FF"/>
                </a:solidFill>
              </a:rPr>
              <a:t> </a:t>
            </a:r>
            <a:r>
              <a:rPr lang="en-US" b="1" i="1" dirty="0" err="1">
                <a:solidFill>
                  <a:srgbClr val="0000FF"/>
                </a:solidFill>
              </a:rPr>
              <a:t>ratus</a:t>
            </a:r>
            <a:r>
              <a:rPr lang="en-US" b="1" i="1" dirty="0">
                <a:solidFill>
                  <a:srgbClr val="0000FF"/>
                </a:solidFill>
              </a:rPr>
              <a:t> </a:t>
            </a:r>
            <a:r>
              <a:rPr lang="en-US" b="1" i="1" dirty="0" err="1">
                <a:solidFill>
                  <a:srgbClr val="0000FF"/>
                </a:solidFill>
              </a:rPr>
              <a:t>tahun</a:t>
            </a:r>
            <a:r>
              <a:rPr lang="en-US" b="1" i="1" dirty="0">
                <a:solidFill>
                  <a:srgbClr val="0000FF"/>
                </a:solidFill>
              </a:rPr>
              <a:t> </a:t>
            </a:r>
            <a:r>
              <a:rPr lang="en-US" b="1" i="1" dirty="0" err="1">
                <a:solidFill>
                  <a:srgbClr val="0000FF"/>
                </a:solidFill>
              </a:rPr>
              <a:t>lamanya</a:t>
            </a:r>
            <a:r>
              <a:rPr lang="en-US" dirty="0"/>
              <a:t>.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14  </a:t>
            </a:r>
            <a:r>
              <a:rPr lang="en-US" dirty="0" err="1">
                <a:solidFill>
                  <a:srgbClr val="FF0000"/>
                </a:solidFill>
              </a:rPr>
              <a:t>Tetapi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bangsa</a:t>
            </a:r>
            <a:r>
              <a:rPr lang="en-US" dirty="0">
                <a:solidFill>
                  <a:srgbClr val="FF0000"/>
                </a:solidFill>
              </a:rPr>
              <a:t> yang </a:t>
            </a:r>
            <a:r>
              <a:rPr lang="en-US" dirty="0" err="1">
                <a:solidFill>
                  <a:srgbClr val="FF0000"/>
                </a:solidFill>
              </a:rPr>
              <a:t>akan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memperbudak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mereka</a:t>
            </a:r>
            <a:r>
              <a:rPr lang="en-US" dirty="0">
                <a:solidFill>
                  <a:srgbClr val="FF0000"/>
                </a:solidFill>
              </a:rPr>
              <a:t>, </a:t>
            </a:r>
            <a:r>
              <a:rPr lang="en-US" dirty="0" err="1">
                <a:solidFill>
                  <a:srgbClr val="FF0000"/>
                </a:solidFill>
              </a:rPr>
              <a:t>akan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Kuhukum</a:t>
            </a:r>
            <a:r>
              <a:rPr lang="en-US" dirty="0">
                <a:solidFill>
                  <a:srgbClr val="FF0000"/>
                </a:solidFill>
              </a:rPr>
              <a:t>, </a:t>
            </a:r>
            <a:r>
              <a:rPr lang="en-US" dirty="0" err="1">
                <a:solidFill>
                  <a:srgbClr val="FF0000"/>
                </a:solidFill>
              </a:rPr>
              <a:t>dan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sesudah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itu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mereka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akan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keluar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dengan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membawa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harta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benda</a:t>
            </a:r>
            <a:r>
              <a:rPr lang="en-US" dirty="0">
                <a:solidFill>
                  <a:srgbClr val="FF0000"/>
                </a:solidFill>
              </a:rPr>
              <a:t> yang </a:t>
            </a:r>
            <a:r>
              <a:rPr lang="en-US" dirty="0" err="1">
                <a:solidFill>
                  <a:srgbClr val="FF0000"/>
                </a:solidFill>
              </a:rPr>
              <a:t>banyak</a:t>
            </a:r>
            <a:r>
              <a:rPr lang="en-US" dirty="0">
                <a:solidFill>
                  <a:srgbClr val="FF0000"/>
                </a:solidFill>
              </a:rPr>
              <a:t>. </a:t>
            </a:r>
          </a:p>
          <a:p>
            <a:r>
              <a:rPr lang="en-US" dirty="0" smtClean="0"/>
              <a:t>15  </a:t>
            </a:r>
            <a:r>
              <a:rPr lang="en-US" dirty="0" err="1"/>
              <a:t>Tetapi</a:t>
            </a:r>
            <a:r>
              <a:rPr lang="en-US" dirty="0"/>
              <a:t> </a:t>
            </a:r>
            <a:r>
              <a:rPr lang="en-US" dirty="0" err="1"/>
              <a:t>engkau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pergi</a:t>
            </a:r>
            <a:r>
              <a:rPr lang="en-US" dirty="0"/>
              <a:t> </a:t>
            </a:r>
            <a:r>
              <a:rPr lang="en-US" dirty="0" err="1"/>
              <a:t>kepada</a:t>
            </a:r>
            <a:r>
              <a:rPr lang="en-US" dirty="0"/>
              <a:t> </a:t>
            </a:r>
            <a:r>
              <a:rPr lang="en-US" dirty="0" err="1"/>
              <a:t>nenek</a:t>
            </a:r>
            <a:r>
              <a:rPr lang="en-US" dirty="0"/>
              <a:t> </a:t>
            </a:r>
            <a:r>
              <a:rPr lang="en-US" dirty="0" err="1"/>
              <a:t>moyangmu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sejahtera</a:t>
            </a:r>
            <a:r>
              <a:rPr lang="en-US" dirty="0"/>
              <a:t>; </a:t>
            </a:r>
            <a:r>
              <a:rPr lang="en-US" dirty="0" err="1"/>
              <a:t>engkau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dikuburkan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waktu</a:t>
            </a:r>
            <a:r>
              <a:rPr lang="en-US" dirty="0"/>
              <a:t>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putih</a:t>
            </a:r>
            <a:r>
              <a:rPr lang="en-US" dirty="0"/>
              <a:t> </a:t>
            </a:r>
            <a:r>
              <a:rPr lang="en-US" dirty="0" err="1"/>
              <a:t>rambutmu</a:t>
            </a:r>
            <a:r>
              <a:rPr lang="en-US" dirty="0"/>
              <a:t>. </a:t>
            </a:r>
          </a:p>
          <a:p>
            <a:r>
              <a:rPr lang="en-US" dirty="0" smtClean="0"/>
              <a:t>16  </a:t>
            </a:r>
            <a:r>
              <a:rPr lang="en-US" dirty="0" err="1"/>
              <a:t>Tetapi</a:t>
            </a:r>
            <a:r>
              <a:rPr lang="en-US" dirty="0"/>
              <a:t> </a:t>
            </a:r>
            <a:r>
              <a:rPr lang="en-US" dirty="0" err="1"/>
              <a:t>keturunan</a:t>
            </a:r>
            <a:r>
              <a:rPr lang="en-US" dirty="0"/>
              <a:t> yang </a:t>
            </a:r>
            <a:r>
              <a:rPr lang="en-US" dirty="0" err="1"/>
              <a:t>keempat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kembali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sini</a:t>
            </a:r>
            <a:r>
              <a:rPr lang="en-US" dirty="0"/>
              <a:t>, </a:t>
            </a:r>
            <a:r>
              <a:rPr lang="en-US" dirty="0" err="1"/>
              <a:t>sebab</a:t>
            </a:r>
            <a:r>
              <a:rPr lang="en-US" dirty="0"/>
              <a:t> </a:t>
            </a:r>
            <a:r>
              <a:rPr lang="en-US" b="1" dirty="0" err="1"/>
              <a:t>sebelum</a:t>
            </a:r>
            <a:r>
              <a:rPr lang="en-US" b="1" dirty="0"/>
              <a:t> </a:t>
            </a:r>
            <a:r>
              <a:rPr lang="en-US" b="1" dirty="0" err="1"/>
              <a:t>itu</a:t>
            </a:r>
            <a:r>
              <a:rPr lang="en-US" b="1" dirty="0"/>
              <a:t> </a:t>
            </a:r>
            <a:r>
              <a:rPr lang="en-US" b="1" dirty="0" err="1"/>
              <a:t>kedurjanaan</a:t>
            </a:r>
            <a:r>
              <a:rPr lang="en-US" b="1" dirty="0"/>
              <a:t> </a:t>
            </a:r>
            <a:r>
              <a:rPr lang="en-US" b="1" dirty="0" err="1"/>
              <a:t>orang</a:t>
            </a:r>
            <a:r>
              <a:rPr lang="en-US" b="1" dirty="0"/>
              <a:t> </a:t>
            </a:r>
            <a:r>
              <a:rPr lang="en-US" b="1" dirty="0" err="1"/>
              <a:t>Amori</a:t>
            </a:r>
            <a:r>
              <a:rPr lang="en-US" b="1" dirty="0"/>
              <a:t> </a:t>
            </a:r>
            <a:r>
              <a:rPr lang="en-US" b="1" dirty="0" err="1"/>
              <a:t>itu</a:t>
            </a:r>
            <a:r>
              <a:rPr lang="en-US" b="1" dirty="0"/>
              <a:t> </a:t>
            </a:r>
            <a:r>
              <a:rPr lang="en-US" b="1" dirty="0" err="1"/>
              <a:t>belum</a:t>
            </a:r>
            <a:r>
              <a:rPr lang="en-US" b="1" dirty="0"/>
              <a:t> </a:t>
            </a:r>
            <a:r>
              <a:rPr lang="en-US" b="1" dirty="0" err="1"/>
              <a:t>genap</a:t>
            </a:r>
            <a:r>
              <a:rPr lang="en-US" dirty="0"/>
              <a:t>." </a:t>
            </a:r>
            <a:r>
              <a:rPr lang="en-US" dirty="0" smtClean="0">
                <a:sym typeface="Wingdings" pitchFamily="2" charset="2"/>
              </a:rPr>
              <a:t> = </a:t>
            </a:r>
            <a:r>
              <a:rPr lang="en-US" dirty="0" err="1" smtClean="0">
                <a:sym typeface="Wingdings" pitchFamily="2" charset="2"/>
              </a:rPr>
              <a:t>Cawan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Murka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di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Tangan</a:t>
            </a:r>
            <a:r>
              <a:rPr lang="en-US" dirty="0" smtClean="0">
                <a:sym typeface="Wingdings" pitchFamily="2" charset="2"/>
              </a:rPr>
              <a:t> TUHAN …… ?</a:t>
            </a:r>
          </a:p>
          <a:p>
            <a:pPr>
              <a:buNone/>
            </a:pPr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                                                      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“</a:t>
            </a:r>
            <a:r>
              <a:rPr lang="en-US" b="1" dirty="0" err="1" smtClean="0">
                <a:solidFill>
                  <a:srgbClr val="FF0000"/>
                </a:solidFill>
                <a:sym typeface="Wingdings" pitchFamily="2" charset="2"/>
              </a:rPr>
              <a:t>belum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sym typeface="Wingdings" pitchFamily="2" charset="2"/>
              </a:rPr>
              <a:t>penuh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”</a:t>
            </a:r>
            <a:endParaRPr lang="en-US" b="1" dirty="0">
              <a:solidFill>
                <a:srgbClr val="FF0000"/>
              </a:solidFill>
            </a:endParaRPr>
          </a:p>
          <a:p>
            <a:pPr>
              <a:buNone/>
            </a:pP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b="1" dirty="0" smtClean="0"/>
              <a:t>………. </a:t>
            </a:r>
            <a:r>
              <a:rPr lang="en-US" b="1" dirty="0" err="1" smtClean="0"/>
              <a:t>Sombong</a:t>
            </a:r>
            <a:r>
              <a:rPr lang="en-US" b="1" dirty="0" smtClean="0"/>
              <a:t> / </a:t>
            </a:r>
            <a:r>
              <a:rPr lang="en-US" b="1" dirty="0" err="1" smtClean="0"/>
              <a:t>Menghakimi</a:t>
            </a:r>
            <a:r>
              <a:rPr lang="en-US" b="1" dirty="0" smtClean="0"/>
              <a:t> ……</a:t>
            </a:r>
          </a:p>
          <a:p>
            <a:pPr>
              <a:buNone/>
            </a:pPr>
            <a:endParaRPr lang="en-US" sz="1300" dirty="0"/>
          </a:p>
          <a:p>
            <a:r>
              <a:rPr lang="en-US" dirty="0"/>
              <a:t>1Sa 25:36  </a:t>
            </a:r>
            <a:r>
              <a:rPr lang="en-US" dirty="0" err="1"/>
              <a:t>Sampailah</a:t>
            </a:r>
            <a:r>
              <a:rPr lang="en-US" dirty="0"/>
              <a:t> Abigail </a:t>
            </a:r>
            <a:r>
              <a:rPr lang="en-US" dirty="0" err="1"/>
              <a:t>kepada</a:t>
            </a:r>
            <a:r>
              <a:rPr lang="en-US" dirty="0"/>
              <a:t> </a:t>
            </a:r>
            <a:r>
              <a:rPr lang="en-US" dirty="0" err="1"/>
              <a:t>Nabal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tampaklah</a:t>
            </a:r>
            <a:r>
              <a:rPr lang="en-US" dirty="0"/>
              <a:t>, </a:t>
            </a:r>
            <a:r>
              <a:rPr lang="en-US" dirty="0" err="1"/>
              <a:t>Nabal</a:t>
            </a:r>
            <a:r>
              <a:rPr lang="en-US" dirty="0"/>
              <a:t> </a:t>
            </a:r>
            <a:r>
              <a:rPr lang="en-US" dirty="0" err="1"/>
              <a:t>mengadakan</a:t>
            </a:r>
            <a:r>
              <a:rPr lang="en-US" dirty="0"/>
              <a:t> </a:t>
            </a:r>
            <a:r>
              <a:rPr lang="en-US" dirty="0" err="1"/>
              <a:t>perjamuan</a:t>
            </a:r>
            <a:r>
              <a:rPr lang="en-US" dirty="0"/>
              <a:t> </a:t>
            </a:r>
            <a:r>
              <a:rPr lang="en-US" dirty="0" err="1"/>
              <a:t>di</a:t>
            </a:r>
            <a:r>
              <a:rPr lang="en-US" dirty="0"/>
              <a:t> </a:t>
            </a:r>
            <a:r>
              <a:rPr lang="en-US" dirty="0" err="1"/>
              <a:t>rumahnya</a:t>
            </a:r>
            <a:r>
              <a:rPr lang="en-US" dirty="0"/>
              <a:t>, </a:t>
            </a:r>
            <a:r>
              <a:rPr lang="en-US" dirty="0" err="1"/>
              <a:t>seperti</a:t>
            </a:r>
            <a:r>
              <a:rPr lang="en-US" dirty="0"/>
              <a:t> </a:t>
            </a:r>
            <a:r>
              <a:rPr lang="en-US" dirty="0" err="1"/>
              <a:t>perjamuan</a:t>
            </a:r>
            <a:r>
              <a:rPr lang="en-US" dirty="0"/>
              <a:t> raja-raja. </a:t>
            </a:r>
            <a:r>
              <a:rPr lang="en-US" dirty="0" err="1"/>
              <a:t>Nabal</a:t>
            </a:r>
            <a:r>
              <a:rPr lang="en-US" dirty="0"/>
              <a:t> </a:t>
            </a:r>
            <a:r>
              <a:rPr lang="en-US" dirty="0" err="1"/>
              <a:t>riang</a:t>
            </a:r>
            <a:r>
              <a:rPr lang="en-US" dirty="0"/>
              <a:t> </a:t>
            </a:r>
            <a:r>
              <a:rPr lang="en-US" dirty="0" err="1"/>
              <a:t>gembira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mabuk</a:t>
            </a:r>
            <a:r>
              <a:rPr lang="en-US" dirty="0"/>
              <a:t> </a:t>
            </a:r>
            <a:r>
              <a:rPr lang="en-US" dirty="0" err="1"/>
              <a:t>sekali</a:t>
            </a:r>
            <a:r>
              <a:rPr lang="en-US" dirty="0"/>
              <a:t>. </a:t>
            </a:r>
            <a:r>
              <a:rPr lang="en-US" dirty="0" err="1"/>
              <a:t>Sebab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 </a:t>
            </a:r>
            <a:r>
              <a:rPr lang="en-US" dirty="0" err="1"/>
              <a:t>tidaklah</a:t>
            </a:r>
            <a:r>
              <a:rPr lang="en-US" dirty="0"/>
              <a:t> </a:t>
            </a:r>
            <a:r>
              <a:rPr lang="en-US" dirty="0" err="1"/>
              <a:t>diceriterakan</a:t>
            </a:r>
            <a:r>
              <a:rPr lang="en-US" dirty="0"/>
              <a:t> </a:t>
            </a:r>
            <a:r>
              <a:rPr lang="en-US" dirty="0" err="1"/>
              <a:t>perempuan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 </a:t>
            </a:r>
            <a:r>
              <a:rPr lang="en-US" dirty="0" err="1"/>
              <a:t>sepatah</a:t>
            </a:r>
            <a:r>
              <a:rPr lang="en-US" dirty="0"/>
              <a:t> </a:t>
            </a:r>
            <a:r>
              <a:rPr lang="en-US" dirty="0" err="1"/>
              <a:t>katapun</a:t>
            </a:r>
            <a:r>
              <a:rPr lang="en-US" dirty="0"/>
              <a:t> </a:t>
            </a:r>
            <a:r>
              <a:rPr lang="en-US" dirty="0" err="1"/>
              <a:t>kepadanya</a:t>
            </a:r>
            <a:r>
              <a:rPr lang="en-US" dirty="0"/>
              <a:t>, </a:t>
            </a:r>
            <a:r>
              <a:rPr lang="en-US" dirty="0" err="1"/>
              <a:t>sampai</a:t>
            </a:r>
            <a:r>
              <a:rPr lang="en-US" dirty="0"/>
              <a:t> </a:t>
            </a:r>
            <a:r>
              <a:rPr lang="en-US" dirty="0" err="1"/>
              <a:t>fajar</a:t>
            </a:r>
            <a:r>
              <a:rPr lang="en-US" dirty="0"/>
              <a:t> </a:t>
            </a:r>
            <a:r>
              <a:rPr lang="en-US" dirty="0" err="1"/>
              <a:t>menyingsing</a:t>
            </a:r>
            <a:r>
              <a:rPr lang="en-US" dirty="0"/>
              <a:t>. </a:t>
            </a:r>
          </a:p>
          <a:p>
            <a:r>
              <a:rPr lang="en-US" dirty="0"/>
              <a:t>1Sa 25:37  </a:t>
            </a:r>
            <a:r>
              <a:rPr lang="en-US" dirty="0" err="1"/>
              <a:t>Tetapi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waktu</a:t>
            </a:r>
            <a:r>
              <a:rPr lang="en-US" dirty="0"/>
              <a:t> </a:t>
            </a:r>
            <a:r>
              <a:rPr lang="en-US" dirty="0" err="1"/>
              <a:t>pagi</a:t>
            </a:r>
            <a:r>
              <a:rPr lang="en-US" dirty="0"/>
              <a:t>, </a:t>
            </a:r>
            <a:r>
              <a:rPr lang="en-US" dirty="0" err="1"/>
              <a:t>ketika</a:t>
            </a:r>
            <a:r>
              <a:rPr lang="en-US" dirty="0"/>
              <a:t> </a:t>
            </a:r>
            <a:r>
              <a:rPr lang="en-US" dirty="0" err="1"/>
              <a:t>sudah</a:t>
            </a:r>
            <a:r>
              <a:rPr lang="en-US" dirty="0"/>
              <a:t> </a:t>
            </a:r>
            <a:r>
              <a:rPr lang="en-US" dirty="0" err="1"/>
              <a:t>hilang</a:t>
            </a:r>
            <a:r>
              <a:rPr lang="en-US" dirty="0"/>
              <a:t> </a:t>
            </a:r>
            <a:r>
              <a:rPr lang="en-US" dirty="0" err="1"/>
              <a:t>mabuk</a:t>
            </a:r>
            <a:r>
              <a:rPr lang="en-US" dirty="0"/>
              <a:t> </a:t>
            </a:r>
            <a:r>
              <a:rPr lang="en-US" dirty="0" err="1"/>
              <a:t>Nabal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, </a:t>
            </a:r>
            <a:r>
              <a:rPr lang="en-US" dirty="0" err="1"/>
              <a:t>diceriterakanlah</a:t>
            </a:r>
            <a:r>
              <a:rPr lang="en-US" dirty="0"/>
              <a:t> </a:t>
            </a:r>
            <a:r>
              <a:rPr lang="en-US" dirty="0" err="1"/>
              <a:t>kepadanya</a:t>
            </a:r>
            <a:r>
              <a:rPr lang="en-US" dirty="0"/>
              <a:t> </a:t>
            </a:r>
            <a:r>
              <a:rPr lang="en-US" dirty="0" err="1"/>
              <a:t>oleh</a:t>
            </a:r>
            <a:r>
              <a:rPr lang="en-US" dirty="0"/>
              <a:t> </a:t>
            </a:r>
            <a:r>
              <a:rPr lang="en-US" dirty="0" err="1"/>
              <a:t>isterinya</a:t>
            </a:r>
            <a:r>
              <a:rPr lang="en-US" dirty="0"/>
              <a:t> </a:t>
            </a:r>
            <a:r>
              <a:rPr lang="en-US" dirty="0" err="1"/>
              <a:t>segala</a:t>
            </a:r>
            <a:r>
              <a:rPr lang="en-US" dirty="0"/>
              <a:t> </a:t>
            </a:r>
            <a:r>
              <a:rPr lang="en-US" dirty="0" err="1"/>
              <a:t>perkara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. </a:t>
            </a:r>
            <a:r>
              <a:rPr lang="en-US" dirty="0" err="1"/>
              <a:t>Lalu</a:t>
            </a:r>
            <a:r>
              <a:rPr lang="en-US" dirty="0"/>
              <a:t> </a:t>
            </a:r>
            <a:r>
              <a:rPr lang="en-US" dirty="0" err="1"/>
              <a:t>terhentilah</a:t>
            </a:r>
            <a:r>
              <a:rPr lang="en-US" dirty="0"/>
              <a:t> </a:t>
            </a:r>
            <a:r>
              <a:rPr lang="en-US" dirty="0" err="1"/>
              <a:t>jantungnya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dada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ia</a:t>
            </a:r>
            <a:r>
              <a:rPr lang="en-US" dirty="0"/>
              <a:t> </a:t>
            </a:r>
            <a:r>
              <a:rPr lang="en-US" dirty="0" err="1"/>
              <a:t>membatu</a:t>
            </a:r>
            <a:r>
              <a:rPr lang="en-US" dirty="0"/>
              <a:t>. </a:t>
            </a:r>
          </a:p>
          <a:p>
            <a:r>
              <a:rPr lang="en-US" b="1" dirty="0"/>
              <a:t>1Sa 25:38  Dan </a:t>
            </a:r>
            <a:r>
              <a:rPr lang="en-US" b="1" dirty="0" err="1"/>
              <a:t>kira-kira</a:t>
            </a:r>
            <a:r>
              <a:rPr lang="en-US" b="1" dirty="0"/>
              <a:t> </a:t>
            </a:r>
            <a:r>
              <a:rPr lang="en-US" b="1" dirty="0" err="1">
                <a:solidFill>
                  <a:srgbClr val="FF0000"/>
                </a:solidFill>
              </a:rPr>
              <a:t>sepuluh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hari</a:t>
            </a:r>
            <a:r>
              <a:rPr lang="en-US" b="1" dirty="0"/>
              <a:t> </a:t>
            </a:r>
            <a:r>
              <a:rPr lang="en-US" b="1" dirty="0" err="1"/>
              <a:t>sesudah</a:t>
            </a:r>
            <a:r>
              <a:rPr lang="en-US" b="1" dirty="0"/>
              <a:t> </a:t>
            </a:r>
            <a:r>
              <a:rPr lang="en-US" b="1" dirty="0" err="1"/>
              <a:t>itu</a:t>
            </a:r>
            <a:r>
              <a:rPr lang="en-US" b="1" dirty="0"/>
              <a:t> TUHAN </a:t>
            </a:r>
            <a:r>
              <a:rPr lang="en-US" b="1" dirty="0" err="1"/>
              <a:t>memukul</a:t>
            </a:r>
            <a:r>
              <a:rPr lang="en-US" b="1" dirty="0"/>
              <a:t> </a:t>
            </a:r>
            <a:r>
              <a:rPr lang="en-US" b="1" dirty="0" err="1"/>
              <a:t>Nabal</a:t>
            </a:r>
            <a:r>
              <a:rPr lang="en-US" b="1" dirty="0"/>
              <a:t>, </a:t>
            </a:r>
            <a:r>
              <a:rPr lang="en-US" b="1" dirty="0" err="1"/>
              <a:t>sehingga</a:t>
            </a:r>
            <a:r>
              <a:rPr lang="en-US" b="1" dirty="0"/>
              <a:t> </a:t>
            </a:r>
            <a:r>
              <a:rPr lang="en-US" b="1" dirty="0" err="1"/>
              <a:t>ia</a:t>
            </a:r>
            <a:r>
              <a:rPr lang="en-US" b="1" dirty="0"/>
              <a:t> </a:t>
            </a:r>
            <a:r>
              <a:rPr lang="en-US" b="1" dirty="0" err="1"/>
              <a:t>mati</a:t>
            </a:r>
            <a:r>
              <a:rPr lang="en-US" b="1" dirty="0"/>
              <a:t>. </a:t>
            </a:r>
            <a:endParaRPr lang="en-US" b="1" dirty="0" smtClean="0"/>
          </a:p>
          <a:p>
            <a:pPr>
              <a:buNone/>
            </a:pP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    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en-US" b="1" dirty="0" err="1" smtClean="0">
                <a:solidFill>
                  <a:srgbClr val="FF0000"/>
                </a:solidFill>
                <a:sym typeface="Wingdings" pitchFamily="2" charset="2"/>
              </a:rPr>
              <a:t>Cawan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sym typeface="Wingdings" pitchFamily="2" charset="2"/>
              </a:rPr>
              <a:t>Murka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sym typeface="Wingdings" pitchFamily="2" charset="2"/>
              </a:rPr>
              <a:t>Elohim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 “</a:t>
            </a:r>
            <a:r>
              <a:rPr lang="en-US" b="1" dirty="0" err="1" smtClean="0">
                <a:solidFill>
                  <a:srgbClr val="FF0000"/>
                </a:solidFill>
                <a:sym typeface="Wingdings" pitchFamily="2" charset="2"/>
              </a:rPr>
              <a:t>penuh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” !!!</a:t>
            </a:r>
          </a:p>
          <a:p>
            <a:pPr>
              <a:buNone/>
            </a:pPr>
            <a:endParaRPr lang="en-US" b="1" dirty="0">
              <a:solidFill>
                <a:srgbClr val="FF0000"/>
              </a:solidFill>
              <a:sym typeface="Wingdings" pitchFamily="2" charset="2"/>
            </a:endParaRP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………….. </a:t>
            </a:r>
            <a:r>
              <a:rPr lang="en-US" b="1" i="1" dirty="0" err="1" smtClean="0">
                <a:solidFill>
                  <a:srgbClr val="0000FF"/>
                </a:solidFill>
                <a:sym typeface="Wingdings" pitchFamily="2" charset="2"/>
              </a:rPr>
              <a:t>mengapa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 TIDAK DOA – DOA – DOA – DOA …………..</a:t>
            </a:r>
          </a:p>
          <a:p>
            <a:pPr>
              <a:buNone/>
            </a:pPr>
            <a:r>
              <a:rPr lang="en-US" b="1" dirty="0" err="1" smtClean="0">
                <a:solidFill>
                  <a:srgbClr val="FF0000"/>
                </a:solidFill>
                <a:sym typeface="Wingdings" pitchFamily="2" charset="2"/>
              </a:rPr>
              <a:t>Supaya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b="1" u="sng" dirty="0" err="1" smtClean="0">
                <a:solidFill>
                  <a:srgbClr val="0000FF"/>
                </a:solidFill>
                <a:sym typeface="Wingdings" pitchFamily="2" charset="2"/>
              </a:rPr>
              <a:t>Bikin</a:t>
            </a:r>
            <a:r>
              <a:rPr lang="en-US" b="1" u="sng" dirty="0" smtClean="0">
                <a:solidFill>
                  <a:srgbClr val="0000FF"/>
                </a:solidFill>
                <a:sym typeface="Wingdings" pitchFamily="2" charset="2"/>
              </a:rPr>
              <a:t> </a:t>
            </a:r>
            <a:r>
              <a:rPr lang="en-US" b="1" u="sng" dirty="0" err="1" smtClean="0">
                <a:solidFill>
                  <a:srgbClr val="0000FF"/>
                </a:solidFill>
                <a:sym typeface="Wingdings" pitchFamily="2" charset="2"/>
              </a:rPr>
              <a:t>Penuh</a:t>
            </a:r>
            <a:r>
              <a:rPr lang="en-US" b="1" u="sng" dirty="0" smtClean="0">
                <a:solidFill>
                  <a:srgbClr val="0000FF"/>
                </a:solidFill>
                <a:sym typeface="Wingdings" pitchFamily="2" charset="2"/>
              </a:rPr>
              <a:t> </a:t>
            </a:r>
            <a:r>
              <a:rPr lang="en-US" b="1" u="sng" dirty="0" err="1" smtClean="0">
                <a:solidFill>
                  <a:srgbClr val="0000FF"/>
                </a:solidFill>
                <a:sym typeface="Wingdings" pitchFamily="2" charset="2"/>
              </a:rPr>
              <a:t>Cawan</a:t>
            </a:r>
            <a:r>
              <a:rPr lang="en-US" b="1" u="sng" dirty="0" smtClean="0">
                <a:solidFill>
                  <a:srgbClr val="0000FF"/>
                </a:solidFill>
                <a:sym typeface="Wingdings" pitchFamily="2" charset="2"/>
              </a:rPr>
              <a:t> </a:t>
            </a:r>
            <a:r>
              <a:rPr lang="en-US" b="1" u="sng" dirty="0" err="1" smtClean="0">
                <a:solidFill>
                  <a:srgbClr val="0000FF"/>
                </a:solidFill>
                <a:sym typeface="Wingdings" pitchFamily="2" charset="2"/>
              </a:rPr>
              <a:t>Elohim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sym typeface="Wingdings" pitchFamily="2" charset="2"/>
              </a:rPr>
              <a:t>akan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sym typeface="Wingdings" pitchFamily="2" charset="2"/>
              </a:rPr>
              <a:t>Belas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sym typeface="Wingdings" pitchFamily="2" charset="2"/>
              </a:rPr>
              <a:t>Kasihan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 &amp; </a:t>
            </a:r>
            <a:r>
              <a:rPr lang="en-US" b="1" dirty="0" err="1" smtClean="0">
                <a:solidFill>
                  <a:srgbClr val="FF0000"/>
                </a:solidFill>
                <a:sym typeface="Wingdings" pitchFamily="2" charset="2"/>
              </a:rPr>
              <a:t>Berkat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 !!!!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718</Words>
  <Application>Microsoft Office PowerPoint</Application>
  <PresentationFormat>On-screen Show (4:3)</PresentationFormat>
  <Paragraphs>55</Paragraphs>
  <Slides>12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Thema :</vt:lpstr>
      <vt:lpstr>?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Grace Wijaya</cp:lastModifiedBy>
  <cp:revision>14</cp:revision>
  <dcterms:created xsi:type="dcterms:W3CDTF">2015-11-22T13:43:38Z</dcterms:created>
  <dcterms:modified xsi:type="dcterms:W3CDTF">2015-11-22T14:19:49Z</dcterms:modified>
</cp:coreProperties>
</file>