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75" r:id="rId3"/>
    <p:sldId id="276" r:id="rId4"/>
    <p:sldId id="277" r:id="rId5"/>
    <p:sldId id="278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737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>
        <p:scale>
          <a:sx n="66" d="100"/>
          <a:sy n="66" d="100"/>
        </p:scale>
        <p:origin x="1170" y="3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BF9160-3FAD-4F6B-B808-201053DC8D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8191F6-6DF5-40DC-A199-F5B119CF7B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2F735E-64E6-4769-B7F1-942972FB81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7949D-12C5-417F-950C-98D667A8C203}" type="datetimeFigureOut">
              <a:rPr lang="en-US" smtClean="0"/>
              <a:t>21-Sep-20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CCF228-484C-49C0-84C3-08A26EEB81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C66766-7687-4ED9-9D33-7C2A18DF0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2E36F-411F-4CC2-B026-734876D02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64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40B365-88CF-4131-AFC1-4EE02A6B41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5518992-A15D-4B13-BC6E-1ECDFD4426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294DB2-7B89-4107-A680-5CFF198200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7949D-12C5-417F-950C-98D667A8C203}" type="datetimeFigureOut">
              <a:rPr lang="en-US" smtClean="0"/>
              <a:t>21-Sep-20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B54121-C54A-420E-8885-318BC1152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88F297-F1AA-4841-80D2-097A931F9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2E36F-411F-4CC2-B026-734876D02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6012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D4F049C-A693-46DD-BDA2-D5CA3D0F09F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09E0C6-17F1-4A42-89F6-51B76EEE07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C2973A-FA1B-4EC8-BE6C-9263141E3E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7949D-12C5-417F-950C-98D667A8C203}" type="datetimeFigureOut">
              <a:rPr lang="en-US" smtClean="0"/>
              <a:t>21-Sep-20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254F49-20A8-4B28-A35E-080A31406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800A98-45EA-4AA8-8449-094AC92CD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2E36F-411F-4CC2-B026-734876D02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94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31B61A-458B-4DA5-B756-5DD975E272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89568B-CFD4-4885-9440-ACED1AB422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86B8A2-5DC9-4EB9-B824-631B742EE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7949D-12C5-417F-950C-98D667A8C203}" type="datetimeFigureOut">
              <a:rPr lang="en-US" smtClean="0"/>
              <a:t>21-Sep-20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7771D5-BC4A-47C5-9B74-DDA8BBDA21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428C98-E7CC-44A0-B012-5E0DA6C3F7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2E36F-411F-4CC2-B026-734876D02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71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2D75CE-F1BF-419F-A83D-04DE1F5E0A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AB69AD-3C0F-4732-A569-9FD0A2E1BB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247A54-74D3-4F14-800A-60B9642CB4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7949D-12C5-417F-950C-98D667A8C203}" type="datetimeFigureOut">
              <a:rPr lang="en-US" smtClean="0"/>
              <a:t>21-Sep-20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0E2513-C752-4174-AEFD-2EB182EF0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93A96A-C8A6-4A0A-8345-A89E6F9DF3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2E36F-411F-4CC2-B026-734876D02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40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4F9F6C-D6E3-4DEF-B14F-D2C869B87E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AE9E1A-7029-433F-A7BC-36BDE347FF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21972E-CA51-4A57-9B60-E185137B6E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1EB2C8-1DDF-46DD-91DC-04A3F1BA67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7949D-12C5-417F-950C-98D667A8C203}" type="datetimeFigureOut">
              <a:rPr lang="en-US" smtClean="0"/>
              <a:t>21-Sep-20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78C850-C698-4888-A2D8-059EA5C17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DEB518-5A46-4155-92FD-85D2A2418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2E36F-411F-4CC2-B026-734876D02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087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3E8754-C666-4F32-8716-8E871309A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15DE59-C8C5-409B-9FF7-C47D75959A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543291-BC64-4118-9159-7D21FDDC82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DB6A07D-4497-42E5-99F9-1541E1C319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A9FA0CC-D56D-408F-AC24-FE6381CE83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286D6A8-4B34-44EE-817A-BF58F5555F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7949D-12C5-417F-950C-98D667A8C203}" type="datetimeFigureOut">
              <a:rPr lang="en-US" smtClean="0"/>
              <a:t>21-Sep-20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96BF75B-9663-4CA6-93FC-08D96E829B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C2A0D20-B3CB-44C7-BB17-0DACDBA211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2E36F-411F-4CC2-B026-734876D02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700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44F31F-B8EF-4E5F-9CA6-8DFB83A2F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F94CB8-C8E6-494D-8F22-1912DDD32F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7949D-12C5-417F-950C-98D667A8C203}" type="datetimeFigureOut">
              <a:rPr lang="en-US" smtClean="0"/>
              <a:t>21-Sep-20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1BD5DA-2A3F-4CCA-B951-751C9E35B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487EDD-7EB9-44CE-A5B9-1AA636F96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2E36F-411F-4CC2-B026-734876D02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47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690A480-9695-40F2-8395-1939682B93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7949D-12C5-417F-950C-98D667A8C203}" type="datetimeFigureOut">
              <a:rPr lang="en-US" smtClean="0"/>
              <a:t>21-Sep-20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1533BE9-B443-4CB7-875B-4B61F129DB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8F8741-3FD5-4805-9DD1-0D4470079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2E36F-411F-4CC2-B026-734876D02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7730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94C09F-664F-43FC-9929-C725EDCE10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9DBFF5-9E72-479A-A4B7-DB8C4B1ABA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5B1FC9-99C1-4AFD-BBFD-1F01305D76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947AFF-B334-40E6-9398-A75EF518C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7949D-12C5-417F-950C-98D667A8C203}" type="datetimeFigureOut">
              <a:rPr lang="en-US" smtClean="0"/>
              <a:t>21-Sep-20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B7B089-ABFC-4311-822D-13F52EB35A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105F4C-4508-48AA-992F-2656E6837A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2E36F-411F-4CC2-B026-734876D02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415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2E10CF-6E23-45DB-AA41-FC0B5180D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C6C098A-B172-4662-BAC7-EDC12CF703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79DC08-61D2-4F89-B113-F5F39EB1D8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1E97F9-6669-4C4C-8E19-696A924302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7949D-12C5-417F-950C-98D667A8C203}" type="datetimeFigureOut">
              <a:rPr lang="en-US" smtClean="0"/>
              <a:t>21-Sep-20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B29F32-577A-4FA7-A607-1C5F0AF01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BA0E02-1F36-4F71-846A-BF9572AD11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2E36F-411F-4CC2-B026-734876D02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431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>
                <a:lumMod val="85000"/>
                <a:lumOff val="15000"/>
              </a:schemeClr>
            </a:gs>
            <a:gs pos="100000">
              <a:schemeClr val="tx1">
                <a:lumMod val="50000"/>
                <a:lumOff val="5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094C49-810E-4201-856D-8B15DF472D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8D68B1-E8F3-4D31-93CB-7B46373388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836A09-AE65-480C-A05B-D442DA7547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17949D-12C5-417F-950C-98D667A8C203}" type="datetimeFigureOut">
              <a:rPr lang="en-US" smtClean="0"/>
              <a:t>21-Sep-20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B2A9F9-6021-4C67-8757-46B798685D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ECAE1B-1ED9-45D0-A1D3-F31777861F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C2E36F-411F-4CC2-B026-734876D02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318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sv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sv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1.png"/><Relationship Id="rId5" Type="http://schemas.openxmlformats.org/officeDocument/2006/relationships/image" Target="../media/image4.png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sv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1.png"/><Relationship Id="rId5" Type="http://schemas.openxmlformats.org/officeDocument/2006/relationships/image" Target="../media/image5.png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73FB98D0-C799-4BB1-8B7A-1EB727B607DA}"/>
              </a:ext>
            </a:extLst>
          </p:cNvPr>
          <p:cNvSpPr/>
          <p:nvPr/>
        </p:nvSpPr>
        <p:spPr>
          <a:xfrm>
            <a:off x="2397977" y="5175738"/>
            <a:ext cx="3545624" cy="779202"/>
          </a:xfrm>
          <a:prstGeom prst="roundRect">
            <a:avLst>
              <a:gd name="adj" fmla="val 26328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3B363BF-22C3-4773-8C94-5A5E18DEBEED}"/>
              </a:ext>
            </a:extLst>
          </p:cNvPr>
          <p:cNvGrpSpPr/>
          <p:nvPr/>
        </p:nvGrpSpPr>
        <p:grpSpPr>
          <a:xfrm>
            <a:off x="1139483" y="5148775"/>
            <a:ext cx="3910819" cy="815926"/>
            <a:chOff x="1139483" y="5148775"/>
            <a:chExt cx="3910819" cy="815926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B5CC855F-ABE0-4EBD-BF8B-5520646DED73}"/>
                </a:ext>
              </a:extLst>
            </p:cNvPr>
            <p:cNvSpPr/>
            <p:nvPr/>
          </p:nvSpPr>
          <p:spPr>
            <a:xfrm>
              <a:off x="1139483" y="5148775"/>
              <a:ext cx="3910819" cy="815926"/>
            </a:xfrm>
            <a:prstGeom prst="roundRect">
              <a:avLst>
                <a:gd name="adj" fmla="val 26328"/>
              </a:avLst>
            </a:prstGeom>
            <a:solidFill>
              <a:srgbClr val="FF0000"/>
            </a:solidFill>
            <a:ln w="38100"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09525305-378C-450B-8DC6-214D125B2D75}"/>
                </a:ext>
              </a:extLst>
            </p:cNvPr>
            <p:cNvSpPr/>
            <p:nvPr/>
          </p:nvSpPr>
          <p:spPr>
            <a:xfrm>
              <a:off x="1139483" y="5148775"/>
              <a:ext cx="3910819" cy="421445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A2D3ABC2-6DD0-4D2B-AEEB-0208C8E864D8}"/>
              </a:ext>
            </a:extLst>
          </p:cNvPr>
          <p:cNvSpPr txBox="1"/>
          <p:nvPr/>
        </p:nvSpPr>
        <p:spPr>
          <a:xfrm>
            <a:off x="1379197" y="5185499"/>
            <a:ext cx="3431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xis" pitchFamily="50" charset="0"/>
              </a:rPr>
              <a:t>SUBSCRIBE</a:t>
            </a:r>
          </a:p>
        </p:txBody>
      </p:sp>
      <p:sp>
        <p:nvSpPr>
          <p:cNvPr id="11" name="Graphic 9" descr="Ringer">
            <a:extLst>
              <a:ext uri="{FF2B5EF4-FFF2-40B4-BE49-F238E27FC236}">
                <a16:creationId xmlns:a16="http://schemas.microsoft.com/office/drawing/2014/main" id="{A20F8286-BAE2-41B2-BA87-A76B0A6B286D}"/>
              </a:ext>
            </a:extLst>
          </p:cNvPr>
          <p:cNvSpPr/>
          <p:nvPr/>
        </p:nvSpPr>
        <p:spPr>
          <a:xfrm>
            <a:off x="5168450" y="5272925"/>
            <a:ext cx="620028" cy="656501"/>
          </a:xfrm>
          <a:custGeom>
            <a:avLst/>
            <a:gdLst>
              <a:gd name="connsiteX0" fmla="*/ 412308 w 414216"/>
              <a:gd name="connsiteY0" fmla="*/ 375109 h 438582"/>
              <a:gd name="connsiteX1" fmla="*/ 321668 w 414216"/>
              <a:gd name="connsiteY1" fmla="*/ 151981 h 438582"/>
              <a:gd name="connsiteX2" fmla="*/ 251982 w 414216"/>
              <a:gd name="connsiteY2" fmla="*/ 55736 h 438582"/>
              <a:gd name="connsiteX3" fmla="*/ 253687 w 414216"/>
              <a:gd name="connsiteY3" fmla="*/ 43554 h 438582"/>
              <a:gd name="connsiteX4" fmla="*/ 210134 w 414216"/>
              <a:gd name="connsiteY4" fmla="*/ 0 h 438582"/>
              <a:gd name="connsiteX5" fmla="*/ 166580 w 414216"/>
              <a:gd name="connsiteY5" fmla="*/ 43554 h 438582"/>
              <a:gd name="connsiteX6" fmla="*/ 168286 w 414216"/>
              <a:gd name="connsiteY6" fmla="*/ 55736 h 438582"/>
              <a:gd name="connsiteX7" fmla="*/ 98600 w 414216"/>
              <a:gd name="connsiteY7" fmla="*/ 151981 h 438582"/>
              <a:gd name="connsiteX8" fmla="*/ 7960 w 414216"/>
              <a:gd name="connsiteY8" fmla="*/ 375049 h 438582"/>
              <a:gd name="connsiteX9" fmla="*/ 9117 w 414216"/>
              <a:gd name="connsiteY9" fmla="*/ 398318 h 438582"/>
              <a:gd name="connsiteX10" fmla="*/ 164448 w 414216"/>
              <a:gd name="connsiteY10" fmla="*/ 398318 h 438582"/>
              <a:gd name="connsiteX11" fmla="*/ 214858 w 414216"/>
              <a:gd name="connsiteY11" fmla="*/ 439279 h 438582"/>
              <a:gd name="connsiteX12" fmla="*/ 255819 w 414216"/>
              <a:gd name="connsiteY12" fmla="*/ 398318 h 438582"/>
              <a:gd name="connsiteX13" fmla="*/ 411151 w 414216"/>
              <a:gd name="connsiteY13" fmla="*/ 398318 h 438582"/>
              <a:gd name="connsiteX14" fmla="*/ 412308 w 414216"/>
              <a:gd name="connsiteY14" fmla="*/ 375109 h 438582"/>
              <a:gd name="connsiteX15" fmla="*/ 190946 w 414216"/>
              <a:gd name="connsiteY15" fmla="*/ 43858 h 438582"/>
              <a:gd name="connsiteX16" fmla="*/ 210134 w 414216"/>
              <a:gd name="connsiteY16" fmla="*/ 24670 h 438582"/>
              <a:gd name="connsiteX17" fmla="*/ 229322 w 414216"/>
              <a:gd name="connsiteY17" fmla="*/ 43858 h 438582"/>
              <a:gd name="connsiteX18" fmla="*/ 228408 w 414216"/>
              <a:gd name="connsiteY18" fmla="*/ 49523 h 438582"/>
              <a:gd name="connsiteX19" fmla="*/ 210134 w 414216"/>
              <a:gd name="connsiteY19" fmla="*/ 47452 h 438582"/>
              <a:gd name="connsiteX20" fmla="*/ 210134 w 414216"/>
              <a:gd name="connsiteY20" fmla="*/ 47452 h 438582"/>
              <a:gd name="connsiteX21" fmla="*/ 191860 w 414216"/>
              <a:gd name="connsiteY21" fmla="*/ 49523 h 438582"/>
              <a:gd name="connsiteX22" fmla="*/ 190946 w 414216"/>
              <a:gd name="connsiteY22" fmla="*/ 43858 h 43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14216" h="438582">
                <a:moveTo>
                  <a:pt x="412308" y="375109"/>
                </a:moveTo>
                <a:cubicBezTo>
                  <a:pt x="378013" y="357932"/>
                  <a:pt x="326541" y="314195"/>
                  <a:pt x="321668" y="151981"/>
                </a:cubicBezTo>
                <a:cubicBezTo>
                  <a:pt x="319901" y="92346"/>
                  <a:pt x="282926" y="66701"/>
                  <a:pt x="251982" y="55736"/>
                </a:cubicBezTo>
                <a:cubicBezTo>
                  <a:pt x="253136" y="51779"/>
                  <a:pt x="253711" y="47676"/>
                  <a:pt x="253687" y="43554"/>
                </a:cubicBezTo>
                <a:cubicBezTo>
                  <a:pt x="253687" y="19500"/>
                  <a:pt x="234188" y="0"/>
                  <a:pt x="210134" y="0"/>
                </a:cubicBezTo>
                <a:cubicBezTo>
                  <a:pt x="186080" y="0"/>
                  <a:pt x="166580" y="19500"/>
                  <a:pt x="166580" y="43554"/>
                </a:cubicBezTo>
                <a:cubicBezTo>
                  <a:pt x="166557" y="47676"/>
                  <a:pt x="167131" y="51779"/>
                  <a:pt x="168286" y="55736"/>
                </a:cubicBezTo>
                <a:cubicBezTo>
                  <a:pt x="137341" y="66701"/>
                  <a:pt x="100366" y="92285"/>
                  <a:pt x="98600" y="151981"/>
                </a:cubicBezTo>
                <a:cubicBezTo>
                  <a:pt x="93727" y="314013"/>
                  <a:pt x="42254" y="357871"/>
                  <a:pt x="7960" y="375049"/>
                </a:cubicBezTo>
                <a:cubicBezTo>
                  <a:pt x="-5990" y="381993"/>
                  <a:pt x="1015" y="398318"/>
                  <a:pt x="9117" y="398318"/>
                </a:cubicBezTo>
                <a:lnTo>
                  <a:pt x="164448" y="398318"/>
                </a:lnTo>
                <a:cubicBezTo>
                  <a:pt x="167058" y="423549"/>
                  <a:pt x="189627" y="441888"/>
                  <a:pt x="214858" y="439279"/>
                </a:cubicBezTo>
                <a:cubicBezTo>
                  <a:pt x="236486" y="437042"/>
                  <a:pt x="253583" y="419946"/>
                  <a:pt x="255819" y="398318"/>
                </a:cubicBezTo>
                <a:lnTo>
                  <a:pt x="411151" y="398318"/>
                </a:lnTo>
                <a:cubicBezTo>
                  <a:pt x="419252" y="398318"/>
                  <a:pt x="426257" y="382054"/>
                  <a:pt x="412308" y="375109"/>
                </a:cubicBezTo>
                <a:close/>
                <a:moveTo>
                  <a:pt x="190946" y="43858"/>
                </a:moveTo>
                <a:cubicBezTo>
                  <a:pt x="190946" y="33261"/>
                  <a:pt x="199537" y="24670"/>
                  <a:pt x="210134" y="24670"/>
                </a:cubicBezTo>
                <a:cubicBezTo>
                  <a:pt x="220731" y="24670"/>
                  <a:pt x="229322" y="33261"/>
                  <a:pt x="229322" y="43858"/>
                </a:cubicBezTo>
                <a:cubicBezTo>
                  <a:pt x="229296" y="45781"/>
                  <a:pt x="228988" y="47690"/>
                  <a:pt x="228408" y="49523"/>
                </a:cubicBezTo>
                <a:cubicBezTo>
                  <a:pt x="222381" y="48354"/>
                  <a:pt x="216270" y="47662"/>
                  <a:pt x="210134" y="47452"/>
                </a:cubicBezTo>
                <a:lnTo>
                  <a:pt x="210134" y="47452"/>
                </a:lnTo>
                <a:cubicBezTo>
                  <a:pt x="204000" y="47699"/>
                  <a:pt x="197893" y="48391"/>
                  <a:pt x="191860" y="49523"/>
                </a:cubicBezTo>
                <a:cubicBezTo>
                  <a:pt x="191269" y="47692"/>
                  <a:pt x="190961" y="45782"/>
                  <a:pt x="190946" y="4385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605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8CAEAD6-17B8-460C-BB3C-D948980F9A6F}"/>
              </a:ext>
            </a:extLst>
          </p:cNvPr>
          <p:cNvGrpSpPr/>
          <p:nvPr/>
        </p:nvGrpSpPr>
        <p:grpSpPr>
          <a:xfrm>
            <a:off x="5087175" y="5184747"/>
            <a:ext cx="784614" cy="560922"/>
            <a:chOff x="5087175" y="5184747"/>
            <a:chExt cx="784614" cy="560922"/>
          </a:xfrm>
        </p:grpSpPr>
        <p:sp>
          <p:nvSpPr>
            <p:cNvPr id="12" name="Block Arc 11">
              <a:extLst>
                <a:ext uri="{FF2B5EF4-FFF2-40B4-BE49-F238E27FC236}">
                  <a16:creationId xmlns:a16="http://schemas.microsoft.com/office/drawing/2014/main" id="{F9C1D5FC-DFE6-4F7C-9523-4AC332B0D60E}"/>
                </a:ext>
              </a:extLst>
            </p:cNvPr>
            <p:cNvSpPr/>
            <p:nvPr/>
          </p:nvSpPr>
          <p:spPr>
            <a:xfrm rot="2830845">
              <a:off x="5398660" y="5267759"/>
              <a:ext cx="390119" cy="390119"/>
            </a:xfrm>
            <a:prstGeom prst="blockArc">
              <a:avLst>
                <a:gd name="adj1" fmla="val 14385086"/>
                <a:gd name="adj2" fmla="val 265135"/>
                <a:gd name="adj3" fmla="val 14467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4" name="Block Arc 13">
              <a:extLst>
                <a:ext uri="{FF2B5EF4-FFF2-40B4-BE49-F238E27FC236}">
                  <a16:creationId xmlns:a16="http://schemas.microsoft.com/office/drawing/2014/main" id="{2459ECD1-9BC7-4C2E-8918-C73F3FDD77C7}"/>
                </a:ext>
              </a:extLst>
            </p:cNvPr>
            <p:cNvSpPr/>
            <p:nvPr/>
          </p:nvSpPr>
          <p:spPr>
            <a:xfrm rot="2830845">
              <a:off x="5315649" y="5184747"/>
              <a:ext cx="556140" cy="556140"/>
            </a:xfrm>
            <a:prstGeom prst="blockArc">
              <a:avLst>
                <a:gd name="adj1" fmla="val 14385086"/>
                <a:gd name="adj2" fmla="val 63131"/>
                <a:gd name="adj3" fmla="val 9794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5" name="Block Arc 14">
              <a:extLst>
                <a:ext uri="{FF2B5EF4-FFF2-40B4-BE49-F238E27FC236}">
                  <a16:creationId xmlns:a16="http://schemas.microsoft.com/office/drawing/2014/main" id="{B23D2281-7C5D-4F74-8873-0ED4EDF9BB1F}"/>
                </a:ext>
              </a:extLst>
            </p:cNvPr>
            <p:cNvSpPr/>
            <p:nvPr/>
          </p:nvSpPr>
          <p:spPr>
            <a:xfrm rot="14966170">
              <a:off x="5170186" y="5272541"/>
              <a:ext cx="390119" cy="390119"/>
            </a:xfrm>
            <a:prstGeom prst="blockArc">
              <a:avLst>
                <a:gd name="adj1" fmla="val 14385086"/>
                <a:gd name="adj2" fmla="val 265135"/>
                <a:gd name="adj3" fmla="val 14467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6" name="Block Arc 15">
              <a:extLst>
                <a:ext uri="{FF2B5EF4-FFF2-40B4-BE49-F238E27FC236}">
                  <a16:creationId xmlns:a16="http://schemas.microsoft.com/office/drawing/2014/main" id="{2C24BA0C-948C-458F-88F9-521D198FCDA3}"/>
                </a:ext>
              </a:extLst>
            </p:cNvPr>
            <p:cNvSpPr/>
            <p:nvPr/>
          </p:nvSpPr>
          <p:spPr>
            <a:xfrm rot="14966170">
              <a:off x="5087175" y="5189529"/>
              <a:ext cx="556140" cy="556140"/>
            </a:xfrm>
            <a:prstGeom prst="blockArc">
              <a:avLst>
                <a:gd name="adj1" fmla="val 14385086"/>
                <a:gd name="adj2" fmla="val 63131"/>
                <a:gd name="adj3" fmla="val 9794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pic>
        <p:nvPicPr>
          <p:cNvPr id="18" name="Graphic 17" descr="Cursor">
            <a:extLst>
              <a:ext uri="{FF2B5EF4-FFF2-40B4-BE49-F238E27FC236}">
                <a16:creationId xmlns:a16="http://schemas.microsoft.com/office/drawing/2014/main" id="{2A3AF86E-005B-4A2B-A193-C86D4EBF1A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217948" y="6627171"/>
            <a:ext cx="796886" cy="796886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899C2F30-82AC-452A-AC43-476B73077F5B}"/>
              </a:ext>
            </a:extLst>
          </p:cNvPr>
          <p:cNvGrpSpPr/>
          <p:nvPr/>
        </p:nvGrpSpPr>
        <p:grpSpPr>
          <a:xfrm>
            <a:off x="7436897" y="2106197"/>
            <a:ext cx="3091543" cy="1171575"/>
            <a:chOff x="1139483" y="5148775"/>
            <a:chExt cx="3910819" cy="815926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B32126BE-1BB7-4645-86FA-B33BD7093861}"/>
                </a:ext>
              </a:extLst>
            </p:cNvPr>
            <p:cNvSpPr/>
            <p:nvPr/>
          </p:nvSpPr>
          <p:spPr>
            <a:xfrm>
              <a:off x="1139483" y="5148775"/>
              <a:ext cx="3910819" cy="815926"/>
            </a:xfrm>
            <a:prstGeom prst="roundRect">
              <a:avLst>
                <a:gd name="adj" fmla="val 9613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38100"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F8FD1361-B3C8-466A-89CC-DDEC4AC948B5}"/>
                </a:ext>
              </a:extLst>
            </p:cNvPr>
            <p:cNvSpPr/>
            <p:nvPr/>
          </p:nvSpPr>
          <p:spPr>
            <a:xfrm>
              <a:off x="1139483" y="5148775"/>
              <a:ext cx="3910819" cy="421445"/>
            </a:xfrm>
            <a:prstGeom prst="roundRect">
              <a:avLst>
                <a:gd name="adj" fmla="val 16469"/>
              </a:avLst>
            </a:prstGeom>
            <a:solidFill>
              <a:schemeClr val="bg1"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DD23FD86-F7E6-4AB4-B683-034A8FD928ED}"/>
              </a:ext>
            </a:extLst>
          </p:cNvPr>
          <p:cNvSpPr txBox="1"/>
          <p:nvPr/>
        </p:nvSpPr>
        <p:spPr>
          <a:xfrm>
            <a:off x="8384392" y="2157345"/>
            <a:ext cx="214404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xis" pitchFamily="50" charset="0"/>
              </a:rPr>
              <a:t>LIKE</a:t>
            </a: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3A0FC890-AD2B-4DD9-86E2-22ED926DCEC1}"/>
              </a:ext>
            </a:extLst>
          </p:cNvPr>
          <p:cNvSpPr/>
          <p:nvPr/>
        </p:nvSpPr>
        <p:spPr>
          <a:xfrm>
            <a:off x="7644164" y="2340642"/>
            <a:ext cx="740228" cy="647700"/>
          </a:xfrm>
          <a:custGeom>
            <a:avLst/>
            <a:gdLst>
              <a:gd name="connsiteX0" fmla="*/ 0 w 762000"/>
              <a:gd name="connsiteY0" fmla="*/ 238125 h 666750"/>
              <a:gd name="connsiteX1" fmla="*/ 142875 w 762000"/>
              <a:gd name="connsiteY1" fmla="*/ 238125 h 666750"/>
              <a:gd name="connsiteX2" fmla="*/ 180975 w 762000"/>
              <a:gd name="connsiteY2" fmla="*/ 276225 h 666750"/>
              <a:gd name="connsiteX3" fmla="*/ 180975 w 762000"/>
              <a:gd name="connsiteY3" fmla="*/ 600075 h 666750"/>
              <a:gd name="connsiteX4" fmla="*/ 142875 w 762000"/>
              <a:gd name="connsiteY4" fmla="*/ 638175 h 666750"/>
              <a:gd name="connsiteX5" fmla="*/ 0 w 762000"/>
              <a:gd name="connsiteY5" fmla="*/ 638175 h 666750"/>
              <a:gd name="connsiteX6" fmla="*/ 466725 w 762000"/>
              <a:gd name="connsiteY6" fmla="*/ 0 h 666750"/>
              <a:gd name="connsiteX7" fmla="*/ 523875 w 762000"/>
              <a:gd name="connsiteY7" fmla="*/ 57150 h 666750"/>
              <a:gd name="connsiteX8" fmla="*/ 495300 w 762000"/>
              <a:gd name="connsiteY8" fmla="*/ 239077 h 666750"/>
              <a:gd name="connsiteX9" fmla="*/ 523875 w 762000"/>
              <a:gd name="connsiteY9" fmla="*/ 266700 h 666750"/>
              <a:gd name="connsiteX10" fmla="*/ 704850 w 762000"/>
              <a:gd name="connsiteY10" fmla="*/ 266700 h 666750"/>
              <a:gd name="connsiteX11" fmla="*/ 762000 w 762000"/>
              <a:gd name="connsiteY11" fmla="*/ 323850 h 666750"/>
              <a:gd name="connsiteX12" fmla="*/ 724853 w 762000"/>
              <a:gd name="connsiteY12" fmla="*/ 377190 h 666750"/>
              <a:gd name="connsiteX13" fmla="*/ 742950 w 762000"/>
              <a:gd name="connsiteY13" fmla="*/ 419100 h 666750"/>
              <a:gd name="connsiteX14" fmla="*/ 698183 w 762000"/>
              <a:gd name="connsiteY14" fmla="*/ 474345 h 666750"/>
              <a:gd name="connsiteX15" fmla="*/ 714375 w 762000"/>
              <a:gd name="connsiteY15" fmla="*/ 514350 h 666750"/>
              <a:gd name="connsiteX16" fmla="*/ 657225 w 762000"/>
              <a:gd name="connsiteY16" fmla="*/ 571500 h 666750"/>
              <a:gd name="connsiteX17" fmla="*/ 651510 w 762000"/>
              <a:gd name="connsiteY17" fmla="*/ 571500 h 666750"/>
              <a:gd name="connsiteX18" fmla="*/ 666750 w 762000"/>
              <a:gd name="connsiteY18" fmla="*/ 609600 h 666750"/>
              <a:gd name="connsiteX19" fmla="*/ 609600 w 762000"/>
              <a:gd name="connsiteY19" fmla="*/ 666750 h 666750"/>
              <a:gd name="connsiteX20" fmla="*/ 438150 w 762000"/>
              <a:gd name="connsiteY20" fmla="*/ 666750 h 666750"/>
              <a:gd name="connsiteX21" fmla="*/ 238125 w 762000"/>
              <a:gd name="connsiteY21" fmla="*/ 590550 h 666750"/>
              <a:gd name="connsiteX22" fmla="*/ 238125 w 762000"/>
              <a:gd name="connsiteY22" fmla="*/ 285750 h 666750"/>
              <a:gd name="connsiteX23" fmla="*/ 409575 w 762000"/>
              <a:gd name="connsiteY23" fmla="*/ 57150 h 666750"/>
              <a:gd name="connsiteX24" fmla="*/ 466725 w 762000"/>
              <a:gd name="connsiteY24" fmla="*/ 0 h 666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62000" h="666750">
                <a:moveTo>
                  <a:pt x="0" y="238125"/>
                </a:moveTo>
                <a:lnTo>
                  <a:pt x="142875" y="238125"/>
                </a:lnTo>
                <a:cubicBezTo>
                  <a:pt x="163830" y="238125"/>
                  <a:pt x="180975" y="255270"/>
                  <a:pt x="180975" y="276225"/>
                </a:cubicBezTo>
                <a:lnTo>
                  <a:pt x="180975" y="600075"/>
                </a:lnTo>
                <a:cubicBezTo>
                  <a:pt x="180975" y="621030"/>
                  <a:pt x="163830" y="638175"/>
                  <a:pt x="142875" y="638175"/>
                </a:cubicBezTo>
                <a:lnTo>
                  <a:pt x="0" y="638175"/>
                </a:lnTo>
                <a:close/>
                <a:moveTo>
                  <a:pt x="466725" y="0"/>
                </a:moveTo>
                <a:cubicBezTo>
                  <a:pt x="498158" y="0"/>
                  <a:pt x="523875" y="25717"/>
                  <a:pt x="523875" y="57150"/>
                </a:cubicBezTo>
                <a:cubicBezTo>
                  <a:pt x="523875" y="187643"/>
                  <a:pt x="496252" y="221933"/>
                  <a:pt x="495300" y="239077"/>
                </a:cubicBezTo>
                <a:cubicBezTo>
                  <a:pt x="496252" y="254318"/>
                  <a:pt x="508635" y="266700"/>
                  <a:pt x="523875" y="266700"/>
                </a:cubicBezTo>
                <a:lnTo>
                  <a:pt x="704850" y="266700"/>
                </a:lnTo>
                <a:cubicBezTo>
                  <a:pt x="736283" y="266700"/>
                  <a:pt x="762000" y="292418"/>
                  <a:pt x="762000" y="323850"/>
                </a:cubicBezTo>
                <a:cubicBezTo>
                  <a:pt x="762000" y="348615"/>
                  <a:pt x="746760" y="369570"/>
                  <a:pt x="724853" y="377190"/>
                </a:cubicBezTo>
                <a:cubicBezTo>
                  <a:pt x="736283" y="387668"/>
                  <a:pt x="742950" y="402908"/>
                  <a:pt x="742950" y="419100"/>
                </a:cubicBezTo>
                <a:cubicBezTo>
                  <a:pt x="742950" y="445770"/>
                  <a:pt x="723900" y="468630"/>
                  <a:pt x="698183" y="474345"/>
                </a:cubicBezTo>
                <a:cubicBezTo>
                  <a:pt x="708660" y="484823"/>
                  <a:pt x="714375" y="499110"/>
                  <a:pt x="714375" y="514350"/>
                </a:cubicBezTo>
                <a:cubicBezTo>
                  <a:pt x="714375" y="545783"/>
                  <a:pt x="688658" y="571500"/>
                  <a:pt x="657225" y="571500"/>
                </a:cubicBezTo>
                <a:cubicBezTo>
                  <a:pt x="655320" y="571500"/>
                  <a:pt x="653415" y="571500"/>
                  <a:pt x="651510" y="571500"/>
                </a:cubicBezTo>
                <a:cubicBezTo>
                  <a:pt x="661035" y="581025"/>
                  <a:pt x="666750" y="594360"/>
                  <a:pt x="666750" y="609600"/>
                </a:cubicBezTo>
                <a:cubicBezTo>
                  <a:pt x="666750" y="641033"/>
                  <a:pt x="641033" y="666750"/>
                  <a:pt x="609600" y="666750"/>
                </a:cubicBezTo>
                <a:cubicBezTo>
                  <a:pt x="609600" y="666750"/>
                  <a:pt x="481013" y="666750"/>
                  <a:pt x="438150" y="666750"/>
                </a:cubicBezTo>
                <a:cubicBezTo>
                  <a:pt x="310515" y="666750"/>
                  <a:pt x="305752" y="590550"/>
                  <a:pt x="238125" y="590550"/>
                </a:cubicBezTo>
                <a:lnTo>
                  <a:pt x="238125" y="285750"/>
                </a:lnTo>
                <a:cubicBezTo>
                  <a:pt x="240982" y="283845"/>
                  <a:pt x="409575" y="201930"/>
                  <a:pt x="409575" y="57150"/>
                </a:cubicBezTo>
                <a:cubicBezTo>
                  <a:pt x="409575" y="25717"/>
                  <a:pt x="435293" y="0"/>
                  <a:pt x="466725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Flowchart: Decision 23">
            <a:extLst>
              <a:ext uri="{FF2B5EF4-FFF2-40B4-BE49-F238E27FC236}">
                <a16:creationId xmlns:a16="http://schemas.microsoft.com/office/drawing/2014/main" id="{D1A1CAA8-7262-4BEA-AFA6-843DE0D106AA}"/>
              </a:ext>
            </a:extLst>
          </p:cNvPr>
          <p:cNvSpPr/>
          <p:nvPr/>
        </p:nvSpPr>
        <p:spPr>
          <a:xfrm rot="5400000">
            <a:off x="8258427" y="2354748"/>
            <a:ext cx="160830" cy="107756"/>
          </a:xfrm>
          <a:prstGeom prst="flowChartDecision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lowchart: Decision 24">
            <a:extLst>
              <a:ext uri="{FF2B5EF4-FFF2-40B4-BE49-F238E27FC236}">
                <a16:creationId xmlns:a16="http://schemas.microsoft.com/office/drawing/2014/main" id="{2EBE5F4F-9E1D-446D-9C27-D8EE918BC47C}"/>
              </a:ext>
            </a:extLst>
          </p:cNvPr>
          <p:cNvSpPr/>
          <p:nvPr/>
        </p:nvSpPr>
        <p:spPr>
          <a:xfrm rot="5400000">
            <a:off x="7826107" y="2206349"/>
            <a:ext cx="160830" cy="107756"/>
          </a:xfrm>
          <a:prstGeom prst="flowChartDecision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lowchart: Decision 25">
            <a:extLst>
              <a:ext uri="{FF2B5EF4-FFF2-40B4-BE49-F238E27FC236}">
                <a16:creationId xmlns:a16="http://schemas.microsoft.com/office/drawing/2014/main" id="{0DDCDD7C-3C53-4E78-9895-3BF9E9048CA2}"/>
              </a:ext>
            </a:extLst>
          </p:cNvPr>
          <p:cNvSpPr/>
          <p:nvPr/>
        </p:nvSpPr>
        <p:spPr>
          <a:xfrm rot="5400000">
            <a:off x="7634398" y="2426863"/>
            <a:ext cx="160830" cy="107756"/>
          </a:xfrm>
          <a:prstGeom prst="flowChartDecision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lowchart: Decision 26">
            <a:extLst>
              <a:ext uri="{FF2B5EF4-FFF2-40B4-BE49-F238E27FC236}">
                <a16:creationId xmlns:a16="http://schemas.microsoft.com/office/drawing/2014/main" id="{51E5F812-86C0-48A2-8BBA-CB0D83C750FE}"/>
              </a:ext>
            </a:extLst>
          </p:cNvPr>
          <p:cNvSpPr/>
          <p:nvPr/>
        </p:nvSpPr>
        <p:spPr>
          <a:xfrm rot="5400000">
            <a:off x="8303977" y="3056849"/>
            <a:ext cx="160830" cy="107756"/>
          </a:xfrm>
          <a:prstGeom prst="flowChartDecision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lowchart: Decision 27">
            <a:extLst>
              <a:ext uri="{FF2B5EF4-FFF2-40B4-BE49-F238E27FC236}">
                <a16:creationId xmlns:a16="http://schemas.microsoft.com/office/drawing/2014/main" id="{4DBBECEA-2EAC-4A32-B466-1485C20219A7}"/>
              </a:ext>
            </a:extLst>
          </p:cNvPr>
          <p:cNvSpPr/>
          <p:nvPr/>
        </p:nvSpPr>
        <p:spPr>
          <a:xfrm rot="5400000">
            <a:off x="7776352" y="3027310"/>
            <a:ext cx="160830" cy="107756"/>
          </a:xfrm>
          <a:prstGeom prst="flowChartDecision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Graphic 28" descr="Cursor">
            <a:extLst>
              <a:ext uri="{FF2B5EF4-FFF2-40B4-BE49-F238E27FC236}">
                <a16:creationId xmlns:a16="http://schemas.microsoft.com/office/drawing/2014/main" id="{07C21610-D1E9-4FED-99AA-A1886E9D51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62269" y="3692829"/>
            <a:ext cx="796886" cy="796886"/>
          </a:xfrm>
          <a:prstGeom prst="rect">
            <a:avLst/>
          </a:prstGeom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90B68780-A66D-49D5-B218-A384404A44E0}"/>
              </a:ext>
            </a:extLst>
          </p:cNvPr>
          <p:cNvGrpSpPr/>
          <p:nvPr/>
        </p:nvGrpSpPr>
        <p:grpSpPr>
          <a:xfrm>
            <a:off x="1757718" y="1275684"/>
            <a:ext cx="2452904" cy="2212848"/>
            <a:chOff x="4630992" y="1828800"/>
            <a:chExt cx="2452904" cy="2212848"/>
          </a:xfrm>
        </p:grpSpPr>
        <p:sp>
          <p:nvSpPr>
            <p:cNvPr id="31" name="Speech Bubble: Rectangle with Corners Rounded 30">
              <a:extLst>
                <a:ext uri="{FF2B5EF4-FFF2-40B4-BE49-F238E27FC236}">
                  <a16:creationId xmlns:a16="http://schemas.microsoft.com/office/drawing/2014/main" id="{88D00343-8EEE-4B98-B665-CD9CB16C51B9}"/>
                </a:ext>
              </a:extLst>
            </p:cNvPr>
            <p:cNvSpPr/>
            <p:nvPr/>
          </p:nvSpPr>
          <p:spPr>
            <a:xfrm>
              <a:off x="4630993" y="1828800"/>
              <a:ext cx="2452903" cy="2212848"/>
            </a:xfrm>
            <a:prstGeom prst="wedgeRoundRectCallout">
              <a:avLst>
                <a:gd name="adj1" fmla="val -6529"/>
                <a:gd name="adj2" fmla="val 78026"/>
                <a:gd name="adj3" fmla="val 16667"/>
              </a:avLst>
            </a:prstGeom>
            <a:solidFill>
              <a:srgbClr val="FF3737">
                <a:alpha val="9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1DBB7C35-F4CE-43E5-BD4A-8B8501FBE9E7}"/>
                </a:ext>
              </a:extLst>
            </p:cNvPr>
            <p:cNvSpPr/>
            <p:nvPr/>
          </p:nvSpPr>
          <p:spPr>
            <a:xfrm>
              <a:off x="4630992" y="1828800"/>
              <a:ext cx="2452903" cy="1409700"/>
            </a:xfrm>
            <a:prstGeom prst="roundRect">
              <a:avLst>
                <a:gd name="adj" fmla="val 26884"/>
              </a:avLst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3" name="Heart 32">
            <a:extLst>
              <a:ext uri="{FF2B5EF4-FFF2-40B4-BE49-F238E27FC236}">
                <a16:creationId xmlns:a16="http://schemas.microsoft.com/office/drawing/2014/main" id="{E0960537-9B89-46A9-99F6-9603826F0347}"/>
              </a:ext>
            </a:extLst>
          </p:cNvPr>
          <p:cNvSpPr/>
          <p:nvPr/>
        </p:nvSpPr>
        <p:spPr>
          <a:xfrm>
            <a:off x="2326512" y="1875327"/>
            <a:ext cx="1315314" cy="111485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4" name="Graphic 33" descr="Cursor">
            <a:extLst>
              <a:ext uri="{FF2B5EF4-FFF2-40B4-BE49-F238E27FC236}">
                <a16:creationId xmlns:a16="http://schemas.microsoft.com/office/drawing/2014/main" id="{8F934325-D3BF-45EE-829C-C3BF1DE2B0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152322" y="3488532"/>
            <a:ext cx="796886" cy="79688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2289805-128A-4CB9-8F2D-FC484EC63A4C}"/>
              </a:ext>
            </a:extLst>
          </p:cNvPr>
          <p:cNvSpPr txBox="1"/>
          <p:nvPr/>
        </p:nvSpPr>
        <p:spPr>
          <a:xfrm>
            <a:off x="3351819" y="335472"/>
            <a:ext cx="548836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Axis" pitchFamily="50" charset="0"/>
              </a:rPr>
              <a:t>BUTTON PREVIEW</a:t>
            </a:r>
          </a:p>
        </p:txBody>
      </p:sp>
    </p:spTree>
    <p:extLst>
      <p:ext uri="{BB962C8B-B14F-4D97-AF65-F5344CB8AC3E}">
        <p14:creationId xmlns:p14="http://schemas.microsoft.com/office/powerpoint/2010/main" val="3393649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mph" presetSubtype="0" autoRev="1" fill="hold" grpId="1" nodeType="withEffect">
                                  <p:stCondLst>
                                    <p:cond delay="28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7" dur="250" fill="hold"/>
                                        <p:tgtEl>
                                          <p:spTgt spid="7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6" presetClass="emph" presetSubtype="0" fill="hold" grpId="2" nodeType="withEffect">
                                  <p:stCondLst>
                                    <p:cond delay="28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2" presetClass="exit" presetSubtype="4" fill="hold" grpId="3" nodeType="withEffect">
                                  <p:stCondLst>
                                    <p:cond delay="51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6" presetClass="emph" presetSubtype="0" fill="hold" grpId="2" nodeType="withEffect">
                                  <p:stCondLst>
                                    <p:cond delay="3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9" presetClass="emph" presetSubtype="0" fill="hold" grpId="3" nodeType="withEffect">
                                  <p:stCondLst>
                                    <p:cond delay="365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animClr clrSpc="rgb" dir="cw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36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xit" presetSubtype="4" fill="hold" grpId="4" nodeType="withEffect">
                                  <p:stCondLst>
                                    <p:cond delay="5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8" dur="50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4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3" presetClass="path" presetSubtype="0" decel="80000" fill="hold" grpId="1" nodeType="withEffect">
                                  <p:stCondLst>
                                    <p:cond delay="650"/>
                                  </p:stCondLst>
                                  <p:childTnLst>
                                    <p:animMotion origin="layout" path="M 1.04167E-6 3.33333E-6 L -0.078 -0.00186 " pathEditMode="relative" rAng="0" ptsTypes="AA">
                                      <p:cBhvr>
                                        <p:cTn id="53" dur="45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6" y="-93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2" presetClass="exit" presetSubtype="4" fill="hold" grpId="4" nodeType="withEffect">
                                  <p:stCondLst>
                                    <p:cond delay="5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0" presetClass="path" presetSubtype="0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animMotion origin="layout" path="M -0.00221 -0.00324 L -0.00221 -0.00254 C -0.01654 -0.01018 -0.05924 -0.08148 -0.0862 -0.08495 C -0.1026 -0.07754 -0.14518 0.00255 -0.16341 -0.02546 C -0.18138 -0.03726 -0.19036 -0.08287 -0.19583 -0.11412 C -0.20143 -0.14606 -0.19583 -0.20509 -0.19661 -0.21504 " pathEditMode="relative" rAng="0" ptsTypes="AAAAAA">
                                      <p:cBhvr>
                                        <p:cTn id="62" dur="1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05" y="-10556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nodeType="withEffect">
                                  <p:stCondLst>
                                    <p:cond delay="2850"/>
                                  </p:stCondLst>
                                  <p:childTnLst>
                                    <p:animMotion origin="layout" path="M -0.19662 -0.21505 L -0.00951 -0.20417 " pathEditMode="relative" rAng="0" ptsTypes="AA">
                                      <p:cBhvr>
                                        <p:cTn id="64" dur="8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49" y="532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2" presetClass="exit" presetSubtype="4" fill="hold" nodeType="withEffect">
                                  <p:stCondLst>
                                    <p:cond delay="5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xit" presetSubtype="4" fill="hold" nodeType="withEffect">
                                  <p:stCondLst>
                                    <p:cond delay="5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" presetClass="exit" presetSubtype="4" fill="hold" nodeType="withEffect">
                                  <p:stCondLst>
                                    <p:cond delay="5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82" dur="50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" presetClass="exit" presetSubtype="4" fill="hold" nodeType="withEffect">
                                  <p:stCondLst>
                                    <p:cond delay="5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5" presetClass="path" presetSubtype="0" accel="50000" decel="50000" fill="hold" grpId="4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04167E-6 -3.7037E-7 L 0.19753 -3.7037E-7 " pathEditMode="relative" rAng="0" ptsTypes="AA">
                                      <p:cBhvr>
                                        <p:cTn id="91" dur="5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70" y="0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6" presetClass="emph" presetSubtype="0" autoRev="1" fill="hold" grpId="1" nodeType="withEffect">
                                  <p:stCondLst>
                                    <p:cond delay="28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93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26" presetClass="emph" presetSubtype="0" fill="hold" grpId="2" nodeType="withEffect">
                                  <p:stCondLst>
                                    <p:cond delay="28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5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7" presetID="2" presetClass="exit" presetSubtype="4" fill="hold" grpId="3" nodeType="withEffect">
                                  <p:stCondLst>
                                    <p:cond delay="51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35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66667E-6 4.07407E-6 L -0.09518 4.07407E-6 " pathEditMode="relative" rAng="0" ptsTypes="AA">
                                      <p:cBhvr>
                                        <p:cTn id="105" dur="5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66" y="0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2" presetClass="exit" presetSubtype="4" fill="hold" grpId="2" nodeType="withEffect">
                                  <p:stCondLst>
                                    <p:cond delay="51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0" nodeType="withEffect">
                                  <p:stCondLst>
                                    <p:cond delay="31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" presetClass="exit" presetSubtype="4" fill="hold" grpId="3" nodeType="withEffect">
                                  <p:stCondLst>
                                    <p:cond delay="51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21" dur="4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4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" presetClass="exit" presetSubtype="4" fill="hold" grpId="1" nodeType="withEffect">
                                  <p:stCondLst>
                                    <p:cond delay="5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" presetClass="exit" presetSubtype="4" fill="hold" grpId="1" nodeType="withEffect">
                                  <p:stCondLst>
                                    <p:cond delay="5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2" presetClass="exit" presetSubtype="4" fill="hold" grpId="1" nodeType="withEffect">
                                  <p:stCondLst>
                                    <p:cond delay="5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2" presetClass="exit" presetSubtype="4" fill="hold" grpId="1" nodeType="withEffect">
                                  <p:stCondLst>
                                    <p:cond delay="5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" presetClass="exit" presetSubtype="4" fill="hold" grpId="1" nodeType="withEffect">
                                  <p:stCondLst>
                                    <p:cond delay="5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47" presetClass="exit" presetSubtype="0" fill="hold" grpId="1" nodeType="withEffect">
                                  <p:stCondLst>
                                    <p:cond delay="5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0" presetClass="path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0.00026 -0.00023 L -0.00026 0.00023 C -0.01576 -0.00602 -0.06211 -0.06574 -0.09128 -0.06852 C -0.10912 -0.0625 -0.15534 0.00463 -0.17513 -0.01875 C -0.19453 -0.02871 -0.2043 -0.0669 -0.21029 -0.09306 C -0.21628 -0.11968 -0.21029 -0.16922 -0.21107 -0.17755 " pathEditMode="relative" rAng="0" ptsTypes="AAAAAA">
                                      <p:cBhvr>
                                        <p:cTn id="153" dur="9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38" y="-8843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2" presetClass="exit" presetSubtype="4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0" presetClass="pat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26 -0.00023 L -0.00026 0.00023 C -0.01576 -0.00602 -0.06211 -0.06574 -0.09128 -0.06852 C -0.10912 -0.0625 -0.15534 0.00463 -0.17513 -0.01875 C -0.19453 -0.02871 -0.2043 -0.0669 -0.21029 -0.09306 C -0.21628 -0.11968 -0.21029 -0.16922 -0.21107 -0.17755 " pathEditMode="relative" rAng="0" ptsTypes="AAAAAA">
                                      <p:cBhvr>
                                        <p:cTn id="174" dur="10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38" y="-8843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2" presetClass="exit" presetSubtype="4" fill="hold" nodeType="withEffect">
                                  <p:stCondLst>
                                    <p:cond delay="20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26" presetClass="emph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25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1" dur="125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2" presetID="6" presetClass="emph" presetSubtype="0" repeatCount="indefinite" autoRev="1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183" dur="150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4" presetID="49" presetClass="exit" presetSubtype="0" accel="100000" fill="hold" nodeType="withEffect">
                                  <p:stCondLst>
                                    <p:cond delay="39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49" presetClass="exit" presetSubtype="0" accel="100000" fill="hold" grpId="3" nodeType="withEffect">
                                  <p:stCondLst>
                                    <p:cond delay="39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0" grpId="4" animBg="1"/>
      <p:bldP spid="7" grpId="0"/>
      <p:bldP spid="7" grpId="1"/>
      <p:bldP spid="7" grpId="2"/>
      <p:bldP spid="7" grpId="3"/>
      <p:bldP spid="11" grpId="0" animBg="1"/>
      <p:bldP spid="11" grpId="2" animBg="1"/>
      <p:bldP spid="11" grpId="3" animBg="1"/>
      <p:bldP spid="11" grpId="4" animBg="1"/>
      <p:bldP spid="22" grpId="0"/>
      <p:bldP spid="22" grpId="1"/>
      <p:bldP spid="22" grpId="2"/>
      <p:bldP spid="22" grpId="3"/>
      <p:bldP spid="22" grpId="4"/>
      <p:bldP spid="23" grpId="0" animBg="1"/>
      <p:bldP spid="23" grpId="1" animBg="1"/>
      <p:bldP spid="23" grpId="2" animBg="1"/>
      <p:bldP spid="23" grpId="3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33" grpId="0" animBg="1"/>
      <p:bldP spid="33" grpId="1" animBg="1"/>
      <p:bldP spid="33" grpId="2" animBg="1"/>
      <p:bldP spid="33" grpId="3" animBg="1"/>
      <p:bldP spid="2" grpId="0"/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 Preview">
            <a:hlinkClick r:id="" action="ppaction://media"/>
            <a:extLst>
              <a:ext uri="{FF2B5EF4-FFF2-40B4-BE49-F238E27FC236}">
                <a16:creationId xmlns:a16="http://schemas.microsoft.com/office/drawing/2014/main" id="{9E3A0276-4686-47ED-975E-290E2675CA02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4346" end="57627.333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BE20BA0-F30B-4D3C-BBCB-3338C3B6735D}"/>
              </a:ext>
            </a:extLst>
          </p:cNvPr>
          <p:cNvSpPr/>
          <p:nvPr/>
        </p:nvSpPr>
        <p:spPr>
          <a:xfrm>
            <a:off x="-55684" y="-79829"/>
            <a:ext cx="12308114" cy="7017657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F0D95C3-B60E-48B3-BAC3-BC590F59D3F6}"/>
              </a:ext>
            </a:extLst>
          </p:cNvPr>
          <p:cNvGrpSpPr/>
          <p:nvPr/>
        </p:nvGrpSpPr>
        <p:grpSpPr>
          <a:xfrm>
            <a:off x="397394" y="4447909"/>
            <a:ext cx="1788210" cy="1613205"/>
            <a:chOff x="4630992" y="1828800"/>
            <a:chExt cx="2452904" cy="2212848"/>
          </a:xfrm>
        </p:grpSpPr>
        <p:sp>
          <p:nvSpPr>
            <p:cNvPr id="7" name="Speech Bubble: Rectangle with Corners Rounded 6">
              <a:extLst>
                <a:ext uri="{FF2B5EF4-FFF2-40B4-BE49-F238E27FC236}">
                  <a16:creationId xmlns:a16="http://schemas.microsoft.com/office/drawing/2014/main" id="{4703557E-D4BD-4B6E-A543-538647305A71}"/>
                </a:ext>
              </a:extLst>
            </p:cNvPr>
            <p:cNvSpPr/>
            <p:nvPr/>
          </p:nvSpPr>
          <p:spPr>
            <a:xfrm>
              <a:off x="4630993" y="1828800"/>
              <a:ext cx="2452903" cy="2212848"/>
            </a:xfrm>
            <a:prstGeom prst="wedgeRoundRectCallout">
              <a:avLst>
                <a:gd name="adj1" fmla="val -6529"/>
                <a:gd name="adj2" fmla="val 78026"/>
                <a:gd name="adj3" fmla="val 16667"/>
              </a:avLst>
            </a:prstGeom>
            <a:solidFill>
              <a:srgbClr val="FF3737">
                <a:alpha val="9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AE497141-72B5-435B-9E53-AA435A0CC6C4}"/>
                </a:ext>
              </a:extLst>
            </p:cNvPr>
            <p:cNvSpPr/>
            <p:nvPr/>
          </p:nvSpPr>
          <p:spPr>
            <a:xfrm>
              <a:off x="4630992" y="1828800"/>
              <a:ext cx="2452903" cy="1409700"/>
            </a:xfrm>
            <a:prstGeom prst="roundRect">
              <a:avLst>
                <a:gd name="adj" fmla="val 26884"/>
              </a:avLst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Heart 8">
            <a:extLst>
              <a:ext uri="{FF2B5EF4-FFF2-40B4-BE49-F238E27FC236}">
                <a16:creationId xmlns:a16="http://schemas.microsoft.com/office/drawing/2014/main" id="{0F5184DA-F68B-42A2-A8D9-0D84A62920DA}"/>
              </a:ext>
            </a:extLst>
          </p:cNvPr>
          <p:cNvSpPr/>
          <p:nvPr/>
        </p:nvSpPr>
        <p:spPr>
          <a:xfrm>
            <a:off x="733959" y="4783703"/>
            <a:ext cx="1065812" cy="903380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phic 9" descr="Cursor">
            <a:extLst>
              <a:ext uri="{FF2B5EF4-FFF2-40B4-BE49-F238E27FC236}">
                <a16:creationId xmlns:a16="http://schemas.microsoft.com/office/drawing/2014/main" id="{99823A78-0D48-4ABC-BE4E-D66FC573E28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458173" y="6061114"/>
            <a:ext cx="796886" cy="79688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4DEEA4F-F3FB-4317-BE93-37ECB1855F12}"/>
              </a:ext>
            </a:extLst>
          </p:cNvPr>
          <p:cNvSpPr txBox="1"/>
          <p:nvPr/>
        </p:nvSpPr>
        <p:spPr>
          <a:xfrm>
            <a:off x="189517" y="2767280"/>
            <a:ext cx="1181297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dirty="0">
                <a:solidFill>
                  <a:schemeClr val="bg1">
                    <a:alpha val="40000"/>
                  </a:schemeClr>
                </a:solidFill>
                <a:latin typeface="Axis" pitchFamily="50" charset="0"/>
              </a:rPr>
              <a:t>WITH VIDEO PREVIEW</a:t>
            </a:r>
          </a:p>
        </p:txBody>
      </p:sp>
    </p:spTree>
    <p:extLst>
      <p:ext uri="{BB962C8B-B14F-4D97-AF65-F5344CB8AC3E}">
        <p14:creationId xmlns:p14="http://schemas.microsoft.com/office/powerpoint/2010/main" val="2271930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9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0" presetClass="pat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26 -0.00023 L -0.00026 0.00023 C -0.01576 -0.00602 -0.06237 -0.06574 -0.09128 -0.06852 C -0.10912 -0.0625 -0.15534 0.00463 -0.17513 -0.01875 C -0.19454 -0.02871 -0.2043 -0.0669 -0.21029 -0.09306 C -0.21628 -0.11968 -0.21029 -0.16921 -0.21107 -0.17755 " pathEditMode="relative" rAng="0" ptsTypes="AAAAAA">
                                      <p:cBhvr>
                                        <p:cTn id="23" dur="10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38" y="-8843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2" presetClass="exit" presetSubtype="4" fill="hold" nodeType="withEffect">
                                  <p:stCondLst>
                                    <p:cond delay="20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12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6" presetClass="emph" presetSubtype="0" repeatCount="indefinite" autoRev="1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32" dur="150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49" presetClass="exit" presetSubtype="0" accel="100000" fill="hold" nodeType="withEffect">
                                  <p:stCondLst>
                                    <p:cond delay="39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9" presetClass="exit" presetSubtype="0" accel="100000" fill="hold" grpId="3" nodeType="withEffect">
                                  <p:stCondLst>
                                    <p:cond delay="395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xit" presetSubtype="0" fill="hold" grpId="1" nodeType="withEffect">
                                  <p:stCondLst>
                                    <p:cond delay="3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55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9" grpId="0" animBg="1"/>
      <p:bldP spid="9" grpId="1" animBg="1"/>
      <p:bldP spid="9" grpId="2" animBg="1"/>
      <p:bldP spid="9" grpId="3" animBg="1"/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Video Preview">
            <a:hlinkClick r:id="" action="ppaction://media"/>
            <a:extLst>
              <a:ext uri="{FF2B5EF4-FFF2-40B4-BE49-F238E27FC236}">
                <a16:creationId xmlns:a16="http://schemas.microsoft.com/office/drawing/2014/main" id="{7488E076-520B-4EC7-B578-D983BF3950B6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0500" end="39513.333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96264C2D-CCA5-42CE-BF8E-64778472CACA}"/>
              </a:ext>
            </a:extLst>
          </p:cNvPr>
          <p:cNvSpPr/>
          <p:nvPr/>
        </p:nvSpPr>
        <p:spPr>
          <a:xfrm>
            <a:off x="-55684" y="-79829"/>
            <a:ext cx="12308114" cy="7017657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BDEBA30-1FFD-4084-B18A-E23FA3A1244D}"/>
              </a:ext>
            </a:extLst>
          </p:cNvPr>
          <p:cNvSpPr/>
          <p:nvPr/>
        </p:nvSpPr>
        <p:spPr>
          <a:xfrm>
            <a:off x="8259089" y="5058507"/>
            <a:ext cx="3545624" cy="779202"/>
          </a:xfrm>
          <a:prstGeom prst="roundRect">
            <a:avLst>
              <a:gd name="adj" fmla="val 26328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030985F-D7AE-487A-9FDD-3BDB16101CEF}"/>
              </a:ext>
            </a:extLst>
          </p:cNvPr>
          <p:cNvGrpSpPr/>
          <p:nvPr/>
        </p:nvGrpSpPr>
        <p:grpSpPr>
          <a:xfrm>
            <a:off x="7000595" y="5031544"/>
            <a:ext cx="3910819" cy="815926"/>
            <a:chOff x="1139483" y="5148775"/>
            <a:chExt cx="3910819" cy="815926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C282544F-0A66-4046-8F34-44DF4CC91573}"/>
                </a:ext>
              </a:extLst>
            </p:cNvPr>
            <p:cNvSpPr/>
            <p:nvPr/>
          </p:nvSpPr>
          <p:spPr>
            <a:xfrm>
              <a:off x="1139483" y="5148775"/>
              <a:ext cx="3910819" cy="815926"/>
            </a:xfrm>
            <a:prstGeom prst="roundRect">
              <a:avLst>
                <a:gd name="adj" fmla="val 26328"/>
              </a:avLst>
            </a:prstGeom>
            <a:solidFill>
              <a:srgbClr val="FF0000"/>
            </a:solidFill>
            <a:ln w="38100"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22CDFF59-DD6C-4A53-A744-51E394A4054B}"/>
                </a:ext>
              </a:extLst>
            </p:cNvPr>
            <p:cNvSpPr/>
            <p:nvPr/>
          </p:nvSpPr>
          <p:spPr>
            <a:xfrm>
              <a:off x="1139483" y="5148775"/>
              <a:ext cx="3910819" cy="421445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0549A0DB-BADA-4129-A9F9-FDF9EFE74E3F}"/>
              </a:ext>
            </a:extLst>
          </p:cNvPr>
          <p:cNvSpPr txBox="1"/>
          <p:nvPr/>
        </p:nvSpPr>
        <p:spPr>
          <a:xfrm>
            <a:off x="7240309" y="5068268"/>
            <a:ext cx="3431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xis" pitchFamily="50" charset="0"/>
              </a:rPr>
              <a:t>SUBSCRIBE</a:t>
            </a:r>
          </a:p>
        </p:txBody>
      </p:sp>
      <p:sp>
        <p:nvSpPr>
          <p:cNvPr id="9" name="Graphic 9" descr="Ringer">
            <a:extLst>
              <a:ext uri="{FF2B5EF4-FFF2-40B4-BE49-F238E27FC236}">
                <a16:creationId xmlns:a16="http://schemas.microsoft.com/office/drawing/2014/main" id="{9D11A127-82DC-419B-B8CF-7D8AC9A8BAF5}"/>
              </a:ext>
            </a:extLst>
          </p:cNvPr>
          <p:cNvSpPr/>
          <p:nvPr/>
        </p:nvSpPr>
        <p:spPr>
          <a:xfrm>
            <a:off x="11029562" y="5155694"/>
            <a:ext cx="620028" cy="656501"/>
          </a:xfrm>
          <a:custGeom>
            <a:avLst/>
            <a:gdLst>
              <a:gd name="connsiteX0" fmla="*/ 412308 w 414216"/>
              <a:gd name="connsiteY0" fmla="*/ 375109 h 438582"/>
              <a:gd name="connsiteX1" fmla="*/ 321668 w 414216"/>
              <a:gd name="connsiteY1" fmla="*/ 151981 h 438582"/>
              <a:gd name="connsiteX2" fmla="*/ 251982 w 414216"/>
              <a:gd name="connsiteY2" fmla="*/ 55736 h 438582"/>
              <a:gd name="connsiteX3" fmla="*/ 253687 w 414216"/>
              <a:gd name="connsiteY3" fmla="*/ 43554 h 438582"/>
              <a:gd name="connsiteX4" fmla="*/ 210134 w 414216"/>
              <a:gd name="connsiteY4" fmla="*/ 0 h 438582"/>
              <a:gd name="connsiteX5" fmla="*/ 166580 w 414216"/>
              <a:gd name="connsiteY5" fmla="*/ 43554 h 438582"/>
              <a:gd name="connsiteX6" fmla="*/ 168286 w 414216"/>
              <a:gd name="connsiteY6" fmla="*/ 55736 h 438582"/>
              <a:gd name="connsiteX7" fmla="*/ 98600 w 414216"/>
              <a:gd name="connsiteY7" fmla="*/ 151981 h 438582"/>
              <a:gd name="connsiteX8" fmla="*/ 7960 w 414216"/>
              <a:gd name="connsiteY8" fmla="*/ 375049 h 438582"/>
              <a:gd name="connsiteX9" fmla="*/ 9117 w 414216"/>
              <a:gd name="connsiteY9" fmla="*/ 398318 h 438582"/>
              <a:gd name="connsiteX10" fmla="*/ 164448 w 414216"/>
              <a:gd name="connsiteY10" fmla="*/ 398318 h 438582"/>
              <a:gd name="connsiteX11" fmla="*/ 214858 w 414216"/>
              <a:gd name="connsiteY11" fmla="*/ 439279 h 438582"/>
              <a:gd name="connsiteX12" fmla="*/ 255819 w 414216"/>
              <a:gd name="connsiteY12" fmla="*/ 398318 h 438582"/>
              <a:gd name="connsiteX13" fmla="*/ 411151 w 414216"/>
              <a:gd name="connsiteY13" fmla="*/ 398318 h 438582"/>
              <a:gd name="connsiteX14" fmla="*/ 412308 w 414216"/>
              <a:gd name="connsiteY14" fmla="*/ 375109 h 438582"/>
              <a:gd name="connsiteX15" fmla="*/ 190946 w 414216"/>
              <a:gd name="connsiteY15" fmla="*/ 43858 h 438582"/>
              <a:gd name="connsiteX16" fmla="*/ 210134 w 414216"/>
              <a:gd name="connsiteY16" fmla="*/ 24670 h 438582"/>
              <a:gd name="connsiteX17" fmla="*/ 229322 w 414216"/>
              <a:gd name="connsiteY17" fmla="*/ 43858 h 438582"/>
              <a:gd name="connsiteX18" fmla="*/ 228408 w 414216"/>
              <a:gd name="connsiteY18" fmla="*/ 49523 h 438582"/>
              <a:gd name="connsiteX19" fmla="*/ 210134 w 414216"/>
              <a:gd name="connsiteY19" fmla="*/ 47452 h 438582"/>
              <a:gd name="connsiteX20" fmla="*/ 210134 w 414216"/>
              <a:gd name="connsiteY20" fmla="*/ 47452 h 438582"/>
              <a:gd name="connsiteX21" fmla="*/ 191860 w 414216"/>
              <a:gd name="connsiteY21" fmla="*/ 49523 h 438582"/>
              <a:gd name="connsiteX22" fmla="*/ 190946 w 414216"/>
              <a:gd name="connsiteY22" fmla="*/ 43858 h 43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14216" h="438582">
                <a:moveTo>
                  <a:pt x="412308" y="375109"/>
                </a:moveTo>
                <a:cubicBezTo>
                  <a:pt x="378013" y="357932"/>
                  <a:pt x="326541" y="314195"/>
                  <a:pt x="321668" y="151981"/>
                </a:cubicBezTo>
                <a:cubicBezTo>
                  <a:pt x="319901" y="92346"/>
                  <a:pt x="282926" y="66701"/>
                  <a:pt x="251982" y="55736"/>
                </a:cubicBezTo>
                <a:cubicBezTo>
                  <a:pt x="253136" y="51779"/>
                  <a:pt x="253711" y="47676"/>
                  <a:pt x="253687" y="43554"/>
                </a:cubicBezTo>
                <a:cubicBezTo>
                  <a:pt x="253687" y="19500"/>
                  <a:pt x="234188" y="0"/>
                  <a:pt x="210134" y="0"/>
                </a:cubicBezTo>
                <a:cubicBezTo>
                  <a:pt x="186080" y="0"/>
                  <a:pt x="166580" y="19500"/>
                  <a:pt x="166580" y="43554"/>
                </a:cubicBezTo>
                <a:cubicBezTo>
                  <a:pt x="166557" y="47676"/>
                  <a:pt x="167131" y="51779"/>
                  <a:pt x="168286" y="55736"/>
                </a:cubicBezTo>
                <a:cubicBezTo>
                  <a:pt x="137341" y="66701"/>
                  <a:pt x="100366" y="92285"/>
                  <a:pt x="98600" y="151981"/>
                </a:cubicBezTo>
                <a:cubicBezTo>
                  <a:pt x="93727" y="314013"/>
                  <a:pt x="42254" y="357871"/>
                  <a:pt x="7960" y="375049"/>
                </a:cubicBezTo>
                <a:cubicBezTo>
                  <a:pt x="-5990" y="381993"/>
                  <a:pt x="1015" y="398318"/>
                  <a:pt x="9117" y="398318"/>
                </a:cubicBezTo>
                <a:lnTo>
                  <a:pt x="164448" y="398318"/>
                </a:lnTo>
                <a:cubicBezTo>
                  <a:pt x="167058" y="423549"/>
                  <a:pt x="189627" y="441888"/>
                  <a:pt x="214858" y="439279"/>
                </a:cubicBezTo>
                <a:cubicBezTo>
                  <a:pt x="236486" y="437042"/>
                  <a:pt x="253583" y="419946"/>
                  <a:pt x="255819" y="398318"/>
                </a:cubicBezTo>
                <a:lnTo>
                  <a:pt x="411151" y="398318"/>
                </a:lnTo>
                <a:cubicBezTo>
                  <a:pt x="419252" y="398318"/>
                  <a:pt x="426257" y="382054"/>
                  <a:pt x="412308" y="375109"/>
                </a:cubicBezTo>
                <a:close/>
                <a:moveTo>
                  <a:pt x="190946" y="43858"/>
                </a:moveTo>
                <a:cubicBezTo>
                  <a:pt x="190946" y="33261"/>
                  <a:pt x="199537" y="24670"/>
                  <a:pt x="210134" y="24670"/>
                </a:cubicBezTo>
                <a:cubicBezTo>
                  <a:pt x="220731" y="24670"/>
                  <a:pt x="229322" y="33261"/>
                  <a:pt x="229322" y="43858"/>
                </a:cubicBezTo>
                <a:cubicBezTo>
                  <a:pt x="229296" y="45781"/>
                  <a:pt x="228988" y="47690"/>
                  <a:pt x="228408" y="49523"/>
                </a:cubicBezTo>
                <a:cubicBezTo>
                  <a:pt x="222381" y="48354"/>
                  <a:pt x="216270" y="47662"/>
                  <a:pt x="210134" y="47452"/>
                </a:cubicBezTo>
                <a:lnTo>
                  <a:pt x="210134" y="47452"/>
                </a:lnTo>
                <a:cubicBezTo>
                  <a:pt x="204000" y="47699"/>
                  <a:pt x="197893" y="48391"/>
                  <a:pt x="191860" y="49523"/>
                </a:cubicBezTo>
                <a:cubicBezTo>
                  <a:pt x="191269" y="47692"/>
                  <a:pt x="190961" y="45782"/>
                  <a:pt x="190946" y="4385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605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58CF5E1-9ED2-47E9-9DCC-1B7974CE4586}"/>
              </a:ext>
            </a:extLst>
          </p:cNvPr>
          <p:cNvGrpSpPr/>
          <p:nvPr/>
        </p:nvGrpSpPr>
        <p:grpSpPr>
          <a:xfrm>
            <a:off x="10948287" y="5067516"/>
            <a:ext cx="784614" cy="560922"/>
            <a:chOff x="5087175" y="5184747"/>
            <a:chExt cx="784614" cy="560922"/>
          </a:xfrm>
        </p:grpSpPr>
        <p:sp>
          <p:nvSpPr>
            <p:cNvPr id="11" name="Block Arc 10">
              <a:extLst>
                <a:ext uri="{FF2B5EF4-FFF2-40B4-BE49-F238E27FC236}">
                  <a16:creationId xmlns:a16="http://schemas.microsoft.com/office/drawing/2014/main" id="{59BC9916-A89A-4C70-8370-348E74EA342D}"/>
                </a:ext>
              </a:extLst>
            </p:cNvPr>
            <p:cNvSpPr/>
            <p:nvPr/>
          </p:nvSpPr>
          <p:spPr>
            <a:xfrm rot="2830845">
              <a:off x="5398660" y="5267759"/>
              <a:ext cx="390119" cy="390119"/>
            </a:xfrm>
            <a:prstGeom prst="blockArc">
              <a:avLst>
                <a:gd name="adj1" fmla="val 14385086"/>
                <a:gd name="adj2" fmla="val 265135"/>
                <a:gd name="adj3" fmla="val 14467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2" name="Block Arc 11">
              <a:extLst>
                <a:ext uri="{FF2B5EF4-FFF2-40B4-BE49-F238E27FC236}">
                  <a16:creationId xmlns:a16="http://schemas.microsoft.com/office/drawing/2014/main" id="{C2BB1614-7DC1-4B45-B1BF-86CBDE1BE7B5}"/>
                </a:ext>
              </a:extLst>
            </p:cNvPr>
            <p:cNvSpPr/>
            <p:nvPr/>
          </p:nvSpPr>
          <p:spPr>
            <a:xfrm rot="2830845">
              <a:off x="5315649" y="5184747"/>
              <a:ext cx="556140" cy="556140"/>
            </a:xfrm>
            <a:prstGeom prst="blockArc">
              <a:avLst>
                <a:gd name="adj1" fmla="val 14385086"/>
                <a:gd name="adj2" fmla="val 63131"/>
                <a:gd name="adj3" fmla="val 9794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Block Arc 12">
              <a:extLst>
                <a:ext uri="{FF2B5EF4-FFF2-40B4-BE49-F238E27FC236}">
                  <a16:creationId xmlns:a16="http://schemas.microsoft.com/office/drawing/2014/main" id="{1F1BC973-FDBB-4711-B2D8-60F0EE39502E}"/>
                </a:ext>
              </a:extLst>
            </p:cNvPr>
            <p:cNvSpPr/>
            <p:nvPr/>
          </p:nvSpPr>
          <p:spPr>
            <a:xfrm rot="14966170">
              <a:off x="5170186" y="5272541"/>
              <a:ext cx="390119" cy="390119"/>
            </a:xfrm>
            <a:prstGeom prst="blockArc">
              <a:avLst>
                <a:gd name="adj1" fmla="val 14385086"/>
                <a:gd name="adj2" fmla="val 265135"/>
                <a:gd name="adj3" fmla="val 14467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4" name="Block Arc 13">
              <a:extLst>
                <a:ext uri="{FF2B5EF4-FFF2-40B4-BE49-F238E27FC236}">
                  <a16:creationId xmlns:a16="http://schemas.microsoft.com/office/drawing/2014/main" id="{E19E1ADD-CE51-4428-A68C-5C7AFA162FE9}"/>
                </a:ext>
              </a:extLst>
            </p:cNvPr>
            <p:cNvSpPr/>
            <p:nvPr/>
          </p:nvSpPr>
          <p:spPr>
            <a:xfrm rot="14966170">
              <a:off x="5087175" y="5189529"/>
              <a:ext cx="556140" cy="556140"/>
            </a:xfrm>
            <a:prstGeom prst="blockArc">
              <a:avLst>
                <a:gd name="adj1" fmla="val 14385086"/>
                <a:gd name="adj2" fmla="val 63131"/>
                <a:gd name="adj3" fmla="val 9794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pic>
        <p:nvPicPr>
          <p:cNvPr id="15" name="Graphic 14" descr="Cursor">
            <a:extLst>
              <a:ext uri="{FF2B5EF4-FFF2-40B4-BE49-F238E27FC236}">
                <a16:creationId xmlns:a16="http://schemas.microsoft.com/office/drawing/2014/main" id="{599DFA3E-D384-4430-8223-F3272BA3FA0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079060" y="6509940"/>
            <a:ext cx="796886" cy="796886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A87D9C5D-B5F1-4140-B2B2-3386D0A928F3}"/>
              </a:ext>
            </a:extLst>
          </p:cNvPr>
          <p:cNvSpPr txBox="1"/>
          <p:nvPr/>
        </p:nvSpPr>
        <p:spPr>
          <a:xfrm>
            <a:off x="189517" y="2767280"/>
            <a:ext cx="1181297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dirty="0">
                <a:solidFill>
                  <a:schemeClr val="bg1">
                    <a:alpha val="40000"/>
                  </a:schemeClr>
                </a:solidFill>
                <a:latin typeface="Axis" pitchFamily="50" charset="0"/>
              </a:rPr>
              <a:t>WITH VIDEO PREVIEW</a:t>
            </a:r>
          </a:p>
        </p:txBody>
      </p:sp>
    </p:spTree>
    <p:extLst>
      <p:ext uri="{BB962C8B-B14F-4D97-AF65-F5344CB8AC3E}">
        <p14:creationId xmlns:p14="http://schemas.microsoft.com/office/powerpoint/2010/main" val="16946902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mph" presetSubtype="0" autoRev="1" fill="hold" grpId="1" nodeType="withEffect">
                                  <p:stCondLst>
                                    <p:cond delay="28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2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grpId="2" nodeType="withEffect">
                                  <p:stCondLst>
                                    <p:cond delay="28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2" presetClass="exit" presetSubtype="4" fill="hold" grpId="3" nodeType="withEffect">
                                  <p:stCondLst>
                                    <p:cond delay="51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3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9" presetClass="emph" presetSubtype="0" fill="hold" grpId="2" nodeType="withEffect">
                                  <p:stCondLst>
                                    <p:cond delay="365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animClr clrSpc="rgb" dir="cw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36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" presetClass="exit" presetSubtype="4" fill="hold" grpId="3" nodeType="withEffect">
                                  <p:stCondLst>
                                    <p:cond delay="5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3" dur="5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4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3" presetClass="path" presetSubtype="0" decel="80000" fill="hold" grpId="1" nodeType="withEffect">
                                  <p:stCondLst>
                                    <p:cond delay="650"/>
                                  </p:stCondLst>
                                  <p:childTnLst>
                                    <p:animMotion origin="layout" path="M 3.54167E-6 -2.96296E-6 L -0.078 -0.00185 " pathEditMode="relative" rAng="0" ptsTypes="AA">
                                      <p:cBhvr>
                                        <p:cTn id="48" dur="45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6" y="-93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2" presetClass="exit" presetSubtype="4" fill="hold" grpId="2" nodeType="withEffect">
                                  <p:stCondLst>
                                    <p:cond delay="5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0" presetClass="path" presetSubtype="0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animMotion origin="layout" path="M -0.00222 -0.00324 L -0.00222 -0.00255 C -0.01654 -0.01019 -0.05925 -0.08148 -0.0862 -0.08496 C -0.10261 -0.07755 -0.14519 0.00254 -0.16342 -0.02547 C -0.18138 -0.03727 -0.19037 -0.08287 -0.19584 -0.11412 C -0.20144 -0.14607 -0.19584 -0.2051 -0.19662 -0.21505 " pathEditMode="relative" rAng="0" ptsTypes="AAAAAA">
                                      <p:cBhvr>
                                        <p:cTn id="57" dur="1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18" y="-10556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nodeType="withEffect">
                                  <p:stCondLst>
                                    <p:cond delay="2850"/>
                                  </p:stCondLst>
                                  <p:childTnLst>
                                    <p:animMotion origin="layout" path="M -0.19662 -0.21505 L -0.00951 -0.20417 " pathEditMode="relative" rAng="0" ptsTypes="AA">
                                      <p:cBhvr>
                                        <p:cTn id="59" dur="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49" y="532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2" presetClass="exit" presetSubtype="4" fill="hold" nodeType="withEffect">
                                  <p:stCondLst>
                                    <p:cond delay="5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" presetClass="exit" presetSubtype="4" fill="hold" nodeType="withEffect">
                                  <p:stCondLst>
                                    <p:cond delay="5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" presetClass="exit" presetSubtype="4" fill="hold" nodeType="withEffect">
                                  <p:stCondLst>
                                    <p:cond delay="5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3" dur="565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7" presetClass="exit" presetSubtype="0" fill="hold" grpId="1" nodeType="withEffect">
                                  <p:stCondLst>
                                    <p:cond delay="5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84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</p:childTnLst>
        </p:cTn>
      </p:par>
    </p:tnLst>
    <p:bldLst>
      <p:bldP spid="4" grpId="0" animBg="1"/>
      <p:bldP spid="4" grpId="1" animBg="1"/>
      <p:bldP spid="4" grpId="2" animBg="1"/>
      <p:bldP spid="8" grpId="0"/>
      <p:bldP spid="8" grpId="1"/>
      <p:bldP spid="8" grpId="2"/>
      <p:bldP spid="8" grpId="3"/>
      <p:bldP spid="9" grpId="0" animBg="1"/>
      <p:bldP spid="9" grpId="1" animBg="1"/>
      <p:bldP spid="9" grpId="2" animBg="1"/>
      <p:bldP spid="9" grpId="3" animBg="1"/>
      <p:bldP spid="17" grpId="0"/>
      <p:bldP spid="1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Video Preview">
            <a:hlinkClick r:id="" action="ppaction://media"/>
            <a:extLst>
              <a:ext uri="{FF2B5EF4-FFF2-40B4-BE49-F238E27FC236}">
                <a16:creationId xmlns:a16="http://schemas.microsoft.com/office/drawing/2014/main" id="{5A5AAADB-9145-49D2-9AFF-79C2705A2E83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8085" end="32125.333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D5B05A72-8A3C-4AE9-A9F6-71CA1AD3F657}"/>
              </a:ext>
            </a:extLst>
          </p:cNvPr>
          <p:cNvSpPr/>
          <p:nvPr/>
        </p:nvSpPr>
        <p:spPr>
          <a:xfrm>
            <a:off x="-55684" y="-79829"/>
            <a:ext cx="12308114" cy="7017657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86C9225-1178-47F8-BC23-EB601A65D5F1}"/>
              </a:ext>
            </a:extLst>
          </p:cNvPr>
          <p:cNvGrpSpPr/>
          <p:nvPr/>
        </p:nvGrpSpPr>
        <p:grpSpPr>
          <a:xfrm>
            <a:off x="558800" y="4714230"/>
            <a:ext cx="3091543" cy="1171575"/>
            <a:chOff x="1139483" y="5148775"/>
            <a:chExt cx="3910819" cy="815926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B1E21AA6-5772-40D3-A49C-E73D4551FED4}"/>
                </a:ext>
              </a:extLst>
            </p:cNvPr>
            <p:cNvSpPr/>
            <p:nvPr/>
          </p:nvSpPr>
          <p:spPr>
            <a:xfrm>
              <a:off x="1139483" y="5148775"/>
              <a:ext cx="3910819" cy="815926"/>
            </a:xfrm>
            <a:prstGeom prst="roundRect">
              <a:avLst>
                <a:gd name="adj" fmla="val 9613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38100"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B94F6431-2C71-485D-B322-2879F2ECBB22}"/>
                </a:ext>
              </a:extLst>
            </p:cNvPr>
            <p:cNvSpPr/>
            <p:nvPr/>
          </p:nvSpPr>
          <p:spPr>
            <a:xfrm>
              <a:off x="1139483" y="5148775"/>
              <a:ext cx="3910819" cy="421445"/>
            </a:xfrm>
            <a:prstGeom prst="roundRect">
              <a:avLst>
                <a:gd name="adj" fmla="val 16469"/>
              </a:avLst>
            </a:prstGeom>
            <a:solidFill>
              <a:schemeClr val="bg1"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FE375744-BFCF-4CC7-B6F8-232BCF32BC53}"/>
              </a:ext>
            </a:extLst>
          </p:cNvPr>
          <p:cNvSpPr txBox="1"/>
          <p:nvPr/>
        </p:nvSpPr>
        <p:spPr>
          <a:xfrm>
            <a:off x="1506295" y="4691763"/>
            <a:ext cx="214404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xis" pitchFamily="50" charset="0"/>
              </a:rPr>
              <a:t>LIKE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FBD842D1-4C7D-4633-9220-241DC084CEC5}"/>
              </a:ext>
            </a:extLst>
          </p:cNvPr>
          <p:cNvSpPr/>
          <p:nvPr/>
        </p:nvSpPr>
        <p:spPr>
          <a:xfrm>
            <a:off x="766067" y="4875060"/>
            <a:ext cx="740228" cy="647700"/>
          </a:xfrm>
          <a:custGeom>
            <a:avLst/>
            <a:gdLst>
              <a:gd name="connsiteX0" fmla="*/ 0 w 762000"/>
              <a:gd name="connsiteY0" fmla="*/ 238125 h 666750"/>
              <a:gd name="connsiteX1" fmla="*/ 142875 w 762000"/>
              <a:gd name="connsiteY1" fmla="*/ 238125 h 666750"/>
              <a:gd name="connsiteX2" fmla="*/ 180975 w 762000"/>
              <a:gd name="connsiteY2" fmla="*/ 276225 h 666750"/>
              <a:gd name="connsiteX3" fmla="*/ 180975 w 762000"/>
              <a:gd name="connsiteY3" fmla="*/ 600075 h 666750"/>
              <a:gd name="connsiteX4" fmla="*/ 142875 w 762000"/>
              <a:gd name="connsiteY4" fmla="*/ 638175 h 666750"/>
              <a:gd name="connsiteX5" fmla="*/ 0 w 762000"/>
              <a:gd name="connsiteY5" fmla="*/ 638175 h 666750"/>
              <a:gd name="connsiteX6" fmla="*/ 466725 w 762000"/>
              <a:gd name="connsiteY6" fmla="*/ 0 h 666750"/>
              <a:gd name="connsiteX7" fmla="*/ 523875 w 762000"/>
              <a:gd name="connsiteY7" fmla="*/ 57150 h 666750"/>
              <a:gd name="connsiteX8" fmla="*/ 495300 w 762000"/>
              <a:gd name="connsiteY8" fmla="*/ 239077 h 666750"/>
              <a:gd name="connsiteX9" fmla="*/ 523875 w 762000"/>
              <a:gd name="connsiteY9" fmla="*/ 266700 h 666750"/>
              <a:gd name="connsiteX10" fmla="*/ 704850 w 762000"/>
              <a:gd name="connsiteY10" fmla="*/ 266700 h 666750"/>
              <a:gd name="connsiteX11" fmla="*/ 762000 w 762000"/>
              <a:gd name="connsiteY11" fmla="*/ 323850 h 666750"/>
              <a:gd name="connsiteX12" fmla="*/ 724853 w 762000"/>
              <a:gd name="connsiteY12" fmla="*/ 377190 h 666750"/>
              <a:gd name="connsiteX13" fmla="*/ 742950 w 762000"/>
              <a:gd name="connsiteY13" fmla="*/ 419100 h 666750"/>
              <a:gd name="connsiteX14" fmla="*/ 698183 w 762000"/>
              <a:gd name="connsiteY14" fmla="*/ 474345 h 666750"/>
              <a:gd name="connsiteX15" fmla="*/ 714375 w 762000"/>
              <a:gd name="connsiteY15" fmla="*/ 514350 h 666750"/>
              <a:gd name="connsiteX16" fmla="*/ 657225 w 762000"/>
              <a:gd name="connsiteY16" fmla="*/ 571500 h 666750"/>
              <a:gd name="connsiteX17" fmla="*/ 651510 w 762000"/>
              <a:gd name="connsiteY17" fmla="*/ 571500 h 666750"/>
              <a:gd name="connsiteX18" fmla="*/ 666750 w 762000"/>
              <a:gd name="connsiteY18" fmla="*/ 609600 h 666750"/>
              <a:gd name="connsiteX19" fmla="*/ 609600 w 762000"/>
              <a:gd name="connsiteY19" fmla="*/ 666750 h 666750"/>
              <a:gd name="connsiteX20" fmla="*/ 438150 w 762000"/>
              <a:gd name="connsiteY20" fmla="*/ 666750 h 666750"/>
              <a:gd name="connsiteX21" fmla="*/ 238125 w 762000"/>
              <a:gd name="connsiteY21" fmla="*/ 590550 h 666750"/>
              <a:gd name="connsiteX22" fmla="*/ 238125 w 762000"/>
              <a:gd name="connsiteY22" fmla="*/ 285750 h 666750"/>
              <a:gd name="connsiteX23" fmla="*/ 409575 w 762000"/>
              <a:gd name="connsiteY23" fmla="*/ 57150 h 666750"/>
              <a:gd name="connsiteX24" fmla="*/ 466725 w 762000"/>
              <a:gd name="connsiteY24" fmla="*/ 0 h 666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62000" h="666750">
                <a:moveTo>
                  <a:pt x="0" y="238125"/>
                </a:moveTo>
                <a:lnTo>
                  <a:pt x="142875" y="238125"/>
                </a:lnTo>
                <a:cubicBezTo>
                  <a:pt x="163830" y="238125"/>
                  <a:pt x="180975" y="255270"/>
                  <a:pt x="180975" y="276225"/>
                </a:cubicBezTo>
                <a:lnTo>
                  <a:pt x="180975" y="600075"/>
                </a:lnTo>
                <a:cubicBezTo>
                  <a:pt x="180975" y="621030"/>
                  <a:pt x="163830" y="638175"/>
                  <a:pt x="142875" y="638175"/>
                </a:cubicBezTo>
                <a:lnTo>
                  <a:pt x="0" y="638175"/>
                </a:lnTo>
                <a:close/>
                <a:moveTo>
                  <a:pt x="466725" y="0"/>
                </a:moveTo>
                <a:cubicBezTo>
                  <a:pt x="498158" y="0"/>
                  <a:pt x="523875" y="25717"/>
                  <a:pt x="523875" y="57150"/>
                </a:cubicBezTo>
                <a:cubicBezTo>
                  <a:pt x="523875" y="187643"/>
                  <a:pt x="496252" y="221933"/>
                  <a:pt x="495300" y="239077"/>
                </a:cubicBezTo>
                <a:cubicBezTo>
                  <a:pt x="496252" y="254318"/>
                  <a:pt x="508635" y="266700"/>
                  <a:pt x="523875" y="266700"/>
                </a:cubicBezTo>
                <a:lnTo>
                  <a:pt x="704850" y="266700"/>
                </a:lnTo>
                <a:cubicBezTo>
                  <a:pt x="736283" y="266700"/>
                  <a:pt x="762000" y="292418"/>
                  <a:pt x="762000" y="323850"/>
                </a:cubicBezTo>
                <a:cubicBezTo>
                  <a:pt x="762000" y="348615"/>
                  <a:pt x="746760" y="369570"/>
                  <a:pt x="724853" y="377190"/>
                </a:cubicBezTo>
                <a:cubicBezTo>
                  <a:pt x="736283" y="387668"/>
                  <a:pt x="742950" y="402908"/>
                  <a:pt x="742950" y="419100"/>
                </a:cubicBezTo>
                <a:cubicBezTo>
                  <a:pt x="742950" y="445770"/>
                  <a:pt x="723900" y="468630"/>
                  <a:pt x="698183" y="474345"/>
                </a:cubicBezTo>
                <a:cubicBezTo>
                  <a:pt x="708660" y="484823"/>
                  <a:pt x="714375" y="499110"/>
                  <a:pt x="714375" y="514350"/>
                </a:cubicBezTo>
                <a:cubicBezTo>
                  <a:pt x="714375" y="545783"/>
                  <a:pt x="688658" y="571500"/>
                  <a:pt x="657225" y="571500"/>
                </a:cubicBezTo>
                <a:cubicBezTo>
                  <a:pt x="655320" y="571500"/>
                  <a:pt x="653415" y="571500"/>
                  <a:pt x="651510" y="571500"/>
                </a:cubicBezTo>
                <a:cubicBezTo>
                  <a:pt x="661035" y="581025"/>
                  <a:pt x="666750" y="594360"/>
                  <a:pt x="666750" y="609600"/>
                </a:cubicBezTo>
                <a:cubicBezTo>
                  <a:pt x="666750" y="641033"/>
                  <a:pt x="641033" y="666750"/>
                  <a:pt x="609600" y="666750"/>
                </a:cubicBezTo>
                <a:cubicBezTo>
                  <a:pt x="609600" y="666750"/>
                  <a:pt x="481013" y="666750"/>
                  <a:pt x="438150" y="666750"/>
                </a:cubicBezTo>
                <a:cubicBezTo>
                  <a:pt x="310515" y="666750"/>
                  <a:pt x="305752" y="590550"/>
                  <a:pt x="238125" y="590550"/>
                </a:cubicBezTo>
                <a:lnTo>
                  <a:pt x="238125" y="285750"/>
                </a:lnTo>
                <a:cubicBezTo>
                  <a:pt x="240982" y="283845"/>
                  <a:pt x="409575" y="201930"/>
                  <a:pt x="409575" y="57150"/>
                </a:cubicBezTo>
                <a:cubicBezTo>
                  <a:pt x="409575" y="25717"/>
                  <a:pt x="435293" y="0"/>
                  <a:pt x="466725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lowchart: Decision 8">
            <a:extLst>
              <a:ext uri="{FF2B5EF4-FFF2-40B4-BE49-F238E27FC236}">
                <a16:creationId xmlns:a16="http://schemas.microsoft.com/office/drawing/2014/main" id="{4B01CF5F-6CCB-443E-8B0B-D7688F7C2D2D}"/>
              </a:ext>
            </a:extLst>
          </p:cNvPr>
          <p:cNvSpPr/>
          <p:nvPr/>
        </p:nvSpPr>
        <p:spPr>
          <a:xfrm rot="5400000">
            <a:off x="1380330" y="4889166"/>
            <a:ext cx="160830" cy="107756"/>
          </a:xfrm>
          <a:prstGeom prst="flowChartDecision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lowchart: Decision 9">
            <a:extLst>
              <a:ext uri="{FF2B5EF4-FFF2-40B4-BE49-F238E27FC236}">
                <a16:creationId xmlns:a16="http://schemas.microsoft.com/office/drawing/2014/main" id="{7CBD2320-682E-472E-AA33-5FBCB61C8E4B}"/>
              </a:ext>
            </a:extLst>
          </p:cNvPr>
          <p:cNvSpPr/>
          <p:nvPr/>
        </p:nvSpPr>
        <p:spPr>
          <a:xfrm rot="5400000">
            <a:off x="948010" y="4740767"/>
            <a:ext cx="160830" cy="107756"/>
          </a:xfrm>
          <a:prstGeom prst="flowChartDecision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lowchart: Decision 10">
            <a:extLst>
              <a:ext uri="{FF2B5EF4-FFF2-40B4-BE49-F238E27FC236}">
                <a16:creationId xmlns:a16="http://schemas.microsoft.com/office/drawing/2014/main" id="{79278E1B-3226-487D-BC1B-98095AC36365}"/>
              </a:ext>
            </a:extLst>
          </p:cNvPr>
          <p:cNvSpPr/>
          <p:nvPr/>
        </p:nvSpPr>
        <p:spPr>
          <a:xfrm rot="5400000">
            <a:off x="756301" y="4961281"/>
            <a:ext cx="160830" cy="107756"/>
          </a:xfrm>
          <a:prstGeom prst="flowChartDecision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lowchart: Decision 11">
            <a:extLst>
              <a:ext uri="{FF2B5EF4-FFF2-40B4-BE49-F238E27FC236}">
                <a16:creationId xmlns:a16="http://schemas.microsoft.com/office/drawing/2014/main" id="{BBA8AA15-FFA6-4D90-BD14-AD6667093052}"/>
              </a:ext>
            </a:extLst>
          </p:cNvPr>
          <p:cNvSpPr/>
          <p:nvPr/>
        </p:nvSpPr>
        <p:spPr>
          <a:xfrm rot="5400000">
            <a:off x="1425880" y="5591267"/>
            <a:ext cx="160830" cy="107756"/>
          </a:xfrm>
          <a:prstGeom prst="flowChartDecision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lowchart: Decision 12">
            <a:extLst>
              <a:ext uri="{FF2B5EF4-FFF2-40B4-BE49-F238E27FC236}">
                <a16:creationId xmlns:a16="http://schemas.microsoft.com/office/drawing/2014/main" id="{E24BA5E1-0F66-4A8B-8306-D783145F4939}"/>
              </a:ext>
            </a:extLst>
          </p:cNvPr>
          <p:cNvSpPr/>
          <p:nvPr/>
        </p:nvSpPr>
        <p:spPr>
          <a:xfrm rot="5400000">
            <a:off x="898255" y="5561728"/>
            <a:ext cx="160830" cy="107756"/>
          </a:xfrm>
          <a:prstGeom prst="flowChartDecision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Graphic 13" descr="Cursor">
            <a:extLst>
              <a:ext uri="{FF2B5EF4-FFF2-40B4-BE49-F238E27FC236}">
                <a16:creationId xmlns:a16="http://schemas.microsoft.com/office/drawing/2014/main" id="{14AC8BA2-C712-4A60-8CB8-C6F68A4B16F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984172" y="6227247"/>
            <a:ext cx="796886" cy="79688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FF19F002-3E7A-4A5D-AE77-918D53453F37}"/>
              </a:ext>
            </a:extLst>
          </p:cNvPr>
          <p:cNvSpPr txBox="1"/>
          <p:nvPr/>
        </p:nvSpPr>
        <p:spPr>
          <a:xfrm>
            <a:off x="189517" y="2767280"/>
            <a:ext cx="1181297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dirty="0">
                <a:solidFill>
                  <a:schemeClr val="bg1">
                    <a:alpha val="40000"/>
                  </a:schemeClr>
                </a:solidFill>
                <a:latin typeface="Axis" pitchFamily="50" charset="0"/>
              </a:rPr>
              <a:t>WITH VIDEO PREVIEW</a:t>
            </a:r>
          </a:p>
        </p:txBody>
      </p:sp>
    </p:spTree>
    <p:extLst>
      <p:ext uri="{BB962C8B-B14F-4D97-AF65-F5344CB8AC3E}">
        <p14:creationId xmlns:p14="http://schemas.microsoft.com/office/powerpoint/2010/main" val="2042052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0" dur="50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" presetClass="exit" presetSubtype="4" fill="hold" nodeType="withEffect">
                                  <p:stCondLst>
                                    <p:cond delay="5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5" presetClass="path" presetSubtype="0" accel="50000" decel="50000" fill="hold" grpId="4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66667E-6 -4.81481E-6 L 0.19752 -4.81481E-6 " pathEditMode="relative" rAng="0" ptsTypes="AA">
                                      <p:cBhvr>
                                        <p:cTn id="19" dur="5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70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6" presetClass="emph" presetSubtype="0" autoRev="1" fill="hold" grpId="1" nodeType="withEffect">
                                  <p:stCondLst>
                                    <p:cond delay="28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21" dur="250" fill="hold"/>
                                        <p:tgtEl>
                                          <p:spTgt spid="7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grpId="2" nodeType="withEffect">
                                  <p:stCondLst>
                                    <p:cond delay="28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2" presetClass="exit" presetSubtype="4" fill="hold" grpId="3" nodeType="withEffect">
                                  <p:stCondLst>
                                    <p:cond delay="51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8.33333E-7 -1.85185E-6 L -0.09518 -1.85185E-6 " pathEditMode="relative" rAng="0" ptsTypes="AA">
                                      <p:cBhvr>
                                        <p:cTn id="33" dur="5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66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" presetClass="exit" presetSubtype="4" fill="hold" grpId="2" nodeType="withEffect">
                                  <p:stCondLst>
                                    <p:cond delay="51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31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" presetClass="exit" presetSubtype="4" fill="hold" grpId="3" nodeType="withEffect">
                                  <p:stCondLst>
                                    <p:cond delay="51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49" dur="4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4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" presetClass="exit" presetSubtype="4" fill="hold" grpId="1" nodeType="withEffect">
                                  <p:stCondLst>
                                    <p:cond delay="5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" presetClass="exit" presetSubtype="4" fill="hold" grpId="1" nodeType="withEffect">
                                  <p:stCondLst>
                                    <p:cond delay="5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xit" presetSubtype="4" fill="hold" grpId="1" nodeType="withEffect">
                                  <p:stCondLst>
                                    <p:cond delay="5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" presetClass="exit" presetSubtype="4" fill="hold" grpId="1" nodeType="withEffect">
                                  <p:stCondLst>
                                    <p:cond delay="5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" presetClass="exit" presetSubtype="4" fill="hold" grpId="1" nodeType="withEffect">
                                  <p:stCondLst>
                                    <p:cond delay="5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0" presetClass="path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0.00027 -0.00023 L -0.00027 0.00024 C -0.01576 -0.00601 -0.06211 -0.06574 -0.09128 -0.06851 C -0.10912 -0.0625 -0.15534 0.00463 -0.17513 -0.01875 C -0.19454 -0.0287 -0.2043 -0.06689 -0.21029 -0.09305 C -0.21628 -0.11967 -0.21029 -0.16921 -0.21107 -0.17754 " pathEditMode="relative" rAng="0" ptsTypes="AAAAAA">
                                      <p:cBhvr>
                                        <p:cTn id="76" dur="9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38" y="-8843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2" presetClass="exit" presetSubtype="4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2" dur="5453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7" presetClass="exit" presetSubtype="0" fill="hold" grpId="1" nodeType="withEffect">
                                  <p:stCondLst>
                                    <p:cond delay="5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93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</p:childTnLst>
        </p:cTn>
      </p:par>
    </p:tnLst>
    <p:bldLst>
      <p:bldP spid="7" grpId="0"/>
      <p:bldP spid="7" grpId="1"/>
      <p:bldP spid="7" grpId="2"/>
      <p:bldP spid="7" grpId="3"/>
      <p:bldP spid="7" grpId="4"/>
      <p:bldP spid="8" grpId="0" animBg="1"/>
      <p:bldP spid="8" grpId="1" animBg="1"/>
      <p:bldP spid="8" grpId="2" animBg="1"/>
      <p:bldP spid="8" grpId="3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6" grpId="0"/>
      <p:bldP spid="1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0941027"/>
      </p:ext>
    </p:extLst>
  </p:cSld>
  <p:clrMapOvr>
    <a:masterClrMapping/>
  </p:clrMapOvr>
  <p:transition spd="slow" advClick="0" advTm="0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920</TotalTime>
  <Words>15</Words>
  <Application>Microsoft Office PowerPoint</Application>
  <PresentationFormat>Widescreen</PresentationFormat>
  <Paragraphs>8</Paragraphs>
  <Slides>5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Axis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Creative Pro</cp:lastModifiedBy>
  <cp:revision>46</cp:revision>
  <dcterms:created xsi:type="dcterms:W3CDTF">2019-09-05T02:24:00Z</dcterms:created>
  <dcterms:modified xsi:type="dcterms:W3CDTF">2020-09-21T14:40:34Z</dcterms:modified>
</cp:coreProperties>
</file>