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11" r:id="rId1"/>
  </p:sldMasterIdLst>
  <p:sldIdLst>
    <p:sldId id="256" r:id="rId2"/>
    <p:sldId id="257" r:id="rId3"/>
    <p:sldId id="264" r:id="rId4"/>
    <p:sldId id="265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8248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091B3A-A682-46B9-B32A-2E683CA8F029}" type="datetimeFigureOut">
              <a:rPr lang="en-IN" smtClean="0"/>
              <a:pPr/>
              <a:t>09-01-2020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D0CA7C-4F39-407A-AD21-D93F1ACF6EA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412" r:id="rId1"/>
    <p:sldLayoutId id="2147485413" r:id="rId2"/>
    <p:sldLayoutId id="2147485414" r:id="rId3"/>
    <p:sldLayoutId id="2147485415" r:id="rId4"/>
    <p:sldLayoutId id="2147485416" r:id="rId5"/>
    <p:sldLayoutId id="2147485417" r:id="rId6"/>
    <p:sldLayoutId id="2147485418" r:id="rId7"/>
    <p:sldLayoutId id="2147485419" r:id="rId8"/>
    <p:sldLayoutId id="2147485420" r:id="rId9"/>
    <p:sldLayoutId id="2147485421" r:id="rId10"/>
    <p:sldLayoutId id="2147485422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veltoegypt.net/cairo-day-tours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s://www.traveltoegypt.net/packages/egypt-budget-tour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traveltoegypt.net/" TargetMode="External"/><Relationship Id="rId5" Type="http://schemas.openxmlformats.org/officeDocument/2006/relationships/hyperlink" Target="https://www.traveltoegypt.net/packages/nile-river-cruise" TargetMode="External"/><Relationship Id="rId4" Type="http://schemas.openxmlformats.org/officeDocument/2006/relationships/hyperlink" Target="https://www.traveltoegypt.net/packages/egypt-tour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veltoegypt.net/packages/egypt-tours" TargetMode="External"/><Relationship Id="rId2" Type="http://schemas.openxmlformats.org/officeDocument/2006/relationships/hyperlink" Target="https://www.traveltoegypt.net/packages/nile-river-cruis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veltoegypt.net/cairo-day-tours" TargetMode="External"/><Relationship Id="rId2" Type="http://schemas.openxmlformats.org/officeDocument/2006/relationships/hyperlink" Target="https://www.traveltoegypt.net/packages/nile-river-cruis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veltoegypt.net/packages/nile-river-cruise" TargetMode="External"/><Relationship Id="rId2" Type="http://schemas.openxmlformats.org/officeDocument/2006/relationships/hyperlink" Target="https://www.traveltoegypt.net/packages/egypt-budget-tour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veltoegypt.net/packages/egypt-budget-tour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"/>
            <a:r>
              <a:rPr lang="en-US" sz="2800" dirty="0" smtClean="0"/>
              <a:t>Travel Egypt Packages, Luxury Egypt Tours | Travel to Egypt</a:t>
            </a:r>
            <a:endParaRPr lang="th-TH" sz="2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" y="2743200"/>
            <a:ext cx="75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2"/>
              </a:rPr>
              <a:t>Egypt Budget Tours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3"/>
              </a:rPr>
              <a:t>Cairo Day Tours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4"/>
              </a:rPr>
              <a:t>Egypt tours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4"/>
              </a:rPr>
              <a:t>Egypt tour packages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2"/>
              </a:rPr>
              <a:t>Egypt travel packages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5"/>
              </a:rPr>
              <a:t>Nile river cruise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5"/>
              </a:rPr>
              <a:t>Nile cruise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hlinkClick r:id="rId2"/>
              </a:rPr>
              <a:t>Egypt vacation packages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 descr="logo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7000" y="304800"/>
            <a:ext cx="2856963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3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27337"/>
            <a:ext cx="8915400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hlinkClick r:id="rId2"/>
              </a:rPr>
              <a:t>Nile cruise holidays</a:t>
            </a:r>
            <a:endParaRPr lang="en-US" sz="6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IN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4" descr="Nile river cruise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447800"/>
            <a:ext cx="7239000" cy="460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48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43470"/>
            <a:ext cx="88392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chemeClr val="dk1"/>
                </a:solidFill>
                <a:hlinkClick r:id="rId2"/>
              </a:rPr>
              <a:t>Egypt Nile cruise packages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510540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EgyptBudget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Tours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CairoDay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Tours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Egypttours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Egypttour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packages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Egypttravel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packages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Nileriver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cruise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Nilecruise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holidays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EgyptNile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cruise packages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Egyptvacation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#</a:t>
            </a:r>
            <a:r>
              <a:rPr lang="en-US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Egyptvacation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packages</a:t>
            </a:r>
            <a:endParaRPr lang="en-US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 descr="Egypt tour packages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324370"/>
            <a:ext cx="7772400" cy="355243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763000" cy="10156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dk1"/>
                </a:solidFill>
                <a:hlinkClick r:id="rId2"/>
              </a:rPr>
              <a:t>Egypt vacation</a:t>
            </a:r>
            <a:endParaRPr lang="en-US" sz="6000" dirty="0" smtClean="0">
              <a:solidFill>
                <a:schemeClr val="dk1"/>
              </a:solidFill>
              <a:hlinkClick r:id="rId3"/>
            </a:endParaRPr>
          </a:p>
        </p:txBody>
      </p:sp>
      <p:pic>
        <p:nvPicPr>
          <p:cNvPr id="4" name="Picture 3" descr="Egypt Budget Tours.JPG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905000"/>
            <a:ext cx="7848600" cy="38648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68431"/>
            <a:ext cx="9073008" cy="14465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fontAlgn="b"/>
            <a:r>
              <a:rPr lang="en-US" sz="8800" b="1" dirty="0" smtClean="0"/>
              <a:t>Contact Us:</a:t>
            </a:r>
            <a:endParaRPr lang="th-TH" sz="8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3274874"/>
            <a:ext cx="8686800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rgbClr val="00B050"/>
                </a:solidFill>
              </a:rPr>
              <a:t>For more information:-</a:t>
            </a:r>
            <a:br>
              <a:rPr lang="en-US" sz="3600" b="1" u="sng" dirty="0" smtClean="0">
                <a:solidFill>
                  <a:srgbClr val="00B050"/>
                </a:solidFill>
              </a:rPr>
            </a:br>
            <a:r>
              <a:rPr lang="en-US" sz="3600" u="sng" dirty="0" smtClean="0">
                <a:hlinkClick r:id="rId3"/>
              </a:rPr>
              <a:t>https://www.traveltoegypt.net/packages/egypt-budget-tours</a:t>
            </a:r>
            <a:endParaRPr lang="en-US" sz="3600" b="1" u="sng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905000"/>
            <a:ext cx="868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b="1" dirty="0" smtClean="0"/>
              <a:t>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7526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190500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1680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1290</TotalTime>
  <Words>78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Slide 1</vt:lpstr>
      <vt:lpstr>Slide 2</vt:lpstr>
      <vt:lpstr>Slide 3</vt:lpstr>
      <vt:lpstr>Egypt vacation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Global</cp:lastModifiedBy>
  <cp:revision>205</cp:revision>
  <dcterms:created xsi:type="dcterms:W3CDTF">2018-01-10T15:46:01Z</dcterms:created>
  <dcterms:modified xsi:type="dcterms:W3CDTF">2020-01-09T10:37:29Z</dcterms:modified>
</cp:coreProperties>
</file>