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1" r:id="rId9"/>
    <p:sldId id="262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CCFF"/>
    <a:srgbClr val="FF66CC"/>
    <a:srgbClr val="0000FF"/>
    <a:srgbClr val="00CC99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6EE94E6-7F62-4BC3-9DDE-AC65E92296C1}" type="datetimeFigureOut">
              <a:rPr lang="es-MX" smtClean="0"/>
              <a:pPr/>
              <a:t>03/03/2014</a:t>
            </a:fld>
            <a:endParaRPr lang="es-MX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E423DA-A171-4D62-AEF1-B7F601A8BFC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E94E6-7F62-4BC3-9DDE-AC65E92296C1}" type="datetimeFigureOut">
              <a:rPr lang="es-MX" smtClean="0"/>
              <a:pPr/>
              <a:t>03/03/2014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E423DA-A171-4D62-AEF1-B7F601A8BFC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6EE94E6-7F62-4BC3-9DDE-AC65E92296C1}" type="datetimeFigureOut">
              <a:rPr lang="es-MX" smtClean="0"/>
              <a:pPr/>
              <a:t>03/03/2014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E423DA-A171-4D62-AEF1-B7F601A8BFC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E94E6-7F62-4BC3-9DDE-AC65E92296C1}" type="datetimeFigureOut">
              <a:rPr lang="es-MX" smtClean="0"/>
              <a:pPr/>
              <a:t>03/03/2014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E423DA-A171-4D62-AEF1-B7F601A8BFC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6EE94E6-7F62-4BC3-9DDE-AC65E92296C1}" type="datetimeFigureOut">
              <a:rPr lang="es-MX" smtClean="0"/>
              <a:pPr/>
              <a:t>03/03/2014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E423DA-A171-4D62-AEF1-B7F601A8BFC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E94E6-7F62-4BC3-9DDE-AC65E92296C1}" type="datetimeFigureOut">
              <a:rPr lang="es-MX" smtClean="0"/>
              <a:pPr/>
              <a:t>03/03/2014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E423DA-A171-4D62-AEF1-B7F601A8BFC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E94E6-7F62-4BC3-9DDE-AC65E92296C1}" type="datetimeFigureOut">
              <a:rPr lang="es-MX" smtClean="0"/>
              <a:pPr/>
              <a:t>03/03/2014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E423DA-A171-4D62-AEF1-B7F601A8BFC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E94E6-7F62-4BC3-9DDE-AC65E92296C1}" type="datetimeFigureOut">
              <a:rPr lang="es-MX" smtClean="0"/>
              <a:pPr/>
              <a:t>03/03/2014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E423DA-A171-4D62-AEF1-B7F601A8BFC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6EE94E6-7F62-4BC3-9DDE-AC65E92296C1}" type="datetimeFigureOut">
              <a:rPr lang="es-MX" smtClean="0"/>
              <a:pPr/>
              <a:t>03/03/2014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E423DA-A171-4D62-AEF1-B7F601A8BFC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E94E6-7F62-4BC3-9DDE-AC65E92296C1}" type="datetimeFigureOut">
              <a:rPr lang="es-MX" smtClean="0"/>
              <a:pPr/>
              <a:t>03/03/2014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E423DA-A171-4D62-AEF1-B7F601A8BFC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E94E6-7F62-4BC3-9DDE-AC65E92296C1}" type="datetimeFigureOut">
              <a:rPr lang="es-MX" smtClean="0"/>
              <a:pPr/>
              <a:t>03/03/2014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E423DA-A171-4D62-AEF1-B7F601A8BFC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6EE94E6-7F62-4BC3-9DDE-AC65E92296C1}" type="datetimeFigureOut">
              <a:rPr lang="es-MX" smtClean="0"/>
              <a:pPr/>
              <a:t>03/03/2014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E423DA-A171-4D62-AEF1-B7F601A8BFC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uario\Pictures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85794"/>
            <a:ext cx="7102791" cy="4874977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28794" y="857232"/>
            <a:ext cx="5829094" cy="2857520"/>
          </a:xfrm>
        </p:spPr>
        <p:txBody>
          <a:bodyPr/>
          <a:lstStyle/>
          <a:p>
            <a:pPr algn="ctr"/>
            <a:r>
              <a:rPr lang="es-MX" dirty="0" smtClean="0"/>
              <a:t>unidad 6:</a:t>
            </a:r>
            <a:br>
              <a:rPr lang="es-MX" dirty="0" smtClean="0"/>
            </a:br>
            <a:r>
              <a:rPr lang="es-MX" dirty="0" smtClean="0"/>
              <a:t>los conflictos no se disuelven, se resuelve.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571480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rgbClr val="FF66CC"/>
                </a:solidFill>
              </a:rPr>
              <a:t>Actividades y técnicas</a:t>
            </a:r>
            <a:endParaRPr lang="es-MX" sz="3600" dirty="0">
              <a:solidFill>
                <a:srgbClr val="FF66CC"/>
              </a:solidFill>
            </a:endParaRPr>
          </a:p>
        </p:txBody>
      </p:sp>
      <p:pic>
        <p:nvPicPr>
          <p:cNvPr id="22530" name="Picture 2" descr="C:\Users\Usuario\Pictures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500042"/>
            <a:ext cx="3769092" cy="3071810"/>
          </a:xfrm>
          <a:prstGeom prst="rect">
            <a:avLst/>
          </a:prstGeom>
          <a:noFill/>
        </p:spPr>
      </p:pic>
      <p:pic>
        <p:nvPicPr>
          <p:cNvPr id="22531" name="Picture 3" descr="C:\Users\Usuario\Pictures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000372"/>
            <a:ext cx="3831706" cy="31443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uario\Pictures\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3810000" cy="3619500"/>
          </a:xfrm>
          <a:prstGeom prst="rect">
            <a:avLst/>
          </a:prstGeom>
          <a:noFill/>
        </p:spPr>
      </p:pic>
      <p:pic>
        <p:nvPicPr>
          <p:cNvPr id="23555" name="Picture 3" descr="C:\Users\Usuario\Pictures\530220_423293424434353_833686179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4518" y="2571744"/>
            <a:ext cx="5109482" cy="3922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71604" y="1071546"/>
            <a:ext cx="5857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200" dirty="0" smtClean="0">
                <a:solidFill>
                  <a:srgbClr val="FF0000"/>
                </a:solidFill>
              </a:rPr>
              <a:t>Conclusiones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1026" name="Picture 2" descr="C:\Users\Usuario\Pictures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776526"/>
            <a:ext cx="4041616" cy="40814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uario\Pictures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928670"/>
            <a:ext cx="4824438" cy="3949036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 rot="21341016">
            <a:off x="-179686" y="1083067"/>
            <a:ext cx="41434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rgbClr val="FF0000"/>
                </a:solidFill>
              </a:rPr>
              <a:t>Gracias por su atención</a:t>
            </a:r>
            <a:endParaRPr lang="es-MX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uario\Pictures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5861371" cy="4806324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 rot="191530">
            <a:off x="3759986" y="842281"/>
            <a:ext cx="4643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Conflictos en la escuela por equidad de género.</a:t>
            </a:r>
            <a:endParaRPr lang="es-MX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uario\Pictures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6004916" cy="4143392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 rot="273868">
            <a:off x="5148886" y="367750"/>
            <a:ext cx="39290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rgbClr val="FF33CC"/>
                </a:solidFill>
              </a:rPr>
              <a:t>Tanto hombres como mujeres pueden ser objeto de violencia de género.</a:t>
            </a:r>
            <a:endParaRPr lang="es-MX" sz="2800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 rot="252241">
            <a:off x="4534665" y="716666"/>
            <a:ext cx="4000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rgbClr val="66CCFF"/>
                </a:solidFill>
              </a:rPr>
              <a:t>Violencia al sexo femenino.</a:t>
            </a:r>
            <a:endParaRPr lang="es-MX" sz="3200" dirty="0">
              <a:solidFill>
                <a:srgbClr val="66CCFF"/>
              </a:solidFill>
            </a:endParaRPr>
          </a:p>
        </p:txBody>
      </p:sp>
      <p:pic>
        <p:nvPicPr>
          <p:cNvPr id="4098" name="Picture 2" descr="https://encrypted-tbn3.gstatic.com/images?q=tbn:ANd9GcQ9Nov7VZJJlzAWv2S6RE4zXAHx7iBzCiwzvdDKTtRyTlWStnEfB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4823030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 rot="21332744">
            <a:off x="20243" y="552460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rgbClr val="66CCFF"/>
                </a:solidFill>
              </a:rPr>
              <a:t>En la escuela</a:t>
            </a:r>
            <a:endParaRPr lang="es-MX" sz="3600" dirty="0">
              <a:solidFill>
                <a:srgbClr val="66CCFF"/>
              </a:solidFill>
            </a:endParaRPr>
          </a:p>
        </p:txBody>
      </p:sp>
      <p:pic>
        <p:nvPicPr>
          <p:cNvPr id="19458" name="Picture 2" descr="C:\Users\Usuario\Pictures\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57166"/>
            <a:ext cx="3862351" cy="3499290"/>
          </a:xfrm>
          <a:prstGeom prst="rect">
            <a:avLst/>
          </a:prstGeom>
          <a:noFill/>
        </p:spPr>
      </p:pic>
      <p:pic>
        <p:nvPicPr>
          <p:cNvPr id="19459" name="Picture 3" descr="C:\Users\Usuario\Pictures\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3116"/>
            <a:ext cx="3981728" cy="3524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 rot="468647">
            <a:off x="4350910" y="599166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rgbClr val="FF0000"/>
                </a:solidFill>
              </a:rPr>
              <a:t>La paz como un derecho humano</a:t>
            </a:r>
            <a:endParaRPr lang="es-MX" sz="3600" dirty="0">
              <a:solidFill>
                <a:srgbClr val="FF0000"/>
              </a:solidFill>
            </a:endParaRPr>
          </a:p>
        </p:txBody>
      </p:sp>
      <p:pic>
        <p:nvPicPr>
          <p:cNvPr id="17410" name="Picture 2" descr="C:\Users\Usuario\Pictures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1959" y="1857364"/>
            <a:ext cx="5499330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 rot="299818">
            <a:off x="4533969" y="184861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rgbClr val="0000FF"/>
                </a:solidFill>
              </a:rPr>
              <a:t>Porque se da un conflicto:</a:t>
            </a:r>
            <a:endParaRPr lang="es-MX" sz="2800" dirty="0">
              <a:solidFill>
                <a:srgbClr val="0000FF"/>
              </a:solidFill>
            </a:endParaRPr>
          </a:p>
        </p:txBody>
      </p:sp>
      <p:pic>
        <p:nvPicPr>
          <p:cNvPr id="21506" name="Picture 2" descr="C:\Users\Usuario\Pictures\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285992"/>
            <a:ext cx="3719879" cy="3071834"/>
          </a:xfrm>
          <a:prstGeom prst="rect">
            <a:avLst/>
          </a:prstGeom>
          <a:noFill/>
        </p:spPr>
      </p:pic>
      <p:pic>
        <p:nvPicPr>
          <p:cNvPr id="21507" name="Picture 3" descr="C:\Users\Usuario\Pictures\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642918"/>
            <a:ext cx="3143272" cy="34849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uario\Pictures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285992"/>
            <a:ext cx="4643470" cy="3362803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1142976" y="785794"/>
            <a:ext cx="62151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Un castigo no soluciona el conflicto</a:t>
            </a:r>
            <a:endParaRPr lang="es-MX" sz="4400" dirty="0">
              <a:solidFill>
                <a:schemeClr val="accent2">
                  <a:lumMod val="60000"/>
                  <a:lumOff val="40000"/>
                </a:schemeClr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 rot="21293319">
            <a:off x="-680149" y="396964"/>
            <a:ext cx="4143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rgbClr val="00CC99"/>
                </a:solidFill>
              </a:rPr>
              <a:t>Como puedes solucionarlo:</a:t>
            </a:r>
            <a:endParaRPr lang="es-MX" sz="2800" dirty="0">
              <a:solidFill>
                <a:srgbClr val="00CC99"/>
              </a:solidFill>
            </a:endParaRPr>
          </a:p>
        </p:txBody>
      </p:sp>
      <p:pic>
        <p:nvPicPr>
          <p:cNvPr id="20482" name="Picture 2" descr="C:\Users\Usuario\Pictures\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14290"/>
            <a:ext cx="3000388" cy="3000388"/>
          </a:xfrm>
          <a:prstGeom prst="rect">
            <a:avLst/>
          </a:prstGeom>
          <a:noFill/>
        </p:spPr>
      </p:pic>
      <p:pic>
        <p:nvPicPr>
          <p:cNvPr id="20483" name="Picture 3" descr="C:\Users\Usuario\Pictures\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71678"/>
            <a:ext cx="3604359" cy="3652848"/>
          </a:xfrm>
          <a:prstGeom prst="rect">
            <a:avLst/>
          </a:prstGeom>
          <a:noFill/>
        </p:spPr>
      </p:pic>
      <p:pic>
        <p:nvPicPr>
          <p:cNvPr id="20484" name="Picture 4" descr="C:\Users\Usuario\Pictures\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3571876"/>
            <a:ext cx="2705113" cy="2695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49</TotalTime>
  <Words>62</Words>
  <Application>Microsoft Office PowerPoint</Application>
  <PresentationFormat>Presentación en pantalla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Opulento</vt:lpstr>
      <vt:lpstr>unidad 6: los conflictos no se disuelven, se resuelve.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6: los conflictos no se disuelven, se resuelve.</dc:title>
  <dc:creator>Usuario</dc:creator>
  <cp:lastModifiedBy>Usuario</cp:lastModifiedBy>
  <cp:revision>11</cp:revision>
  <dcterms:created xsi:type="dcterms:W3CDTF">2014-03-03T16:41:35Z</dcterms:created>
  <dcterms:modified xsi:type="dcterms:W3CDTF">2014-03-03T21:29:33Z</dcterms:modified>
</cp:coreProperties>
</file>